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67" r:id="rId4"/>
    <p:sldId id="289" r:id="rId5"/>
    <p:sldId id="270" r:id="rId6"/>
    <p:sldId id="258" r:id="rId7"/>
    <p:sldId id="290" r:id="rId8"/>
    <p:sldId id="302" r:id="rId9"/>
    <p:sldId id="259" r:id="rId10"/>
    <p:sldId id="272" r:id="rId11"/>
    <p:sldId id="303" r:id="rId12"/>
    <p:sldId id="260" r:id="rId13"/>
    <p:sldId id="274" r:id="rId14"/>
    <p:sldId id="304" r:id="rId15"/>
    <p:sldId id="261" r:id="rId16"/>
    <p:sldId id="262" r:id="rId17"/>
    <p:sldId id="278" r:id="rId18"/>
    <p:sldId id="305" r:id="rId19"/>
    <p:sldId id="263" r:id="rId20"/>
    <p:sldId id="280" r:id="rId21"/>
    <p:sldId id="306" r:id="rId22"/>
    <p:sldId id="282" r:id="rId23"/>
    <p:sldId id="307" r:id="rId24"/>
    <p:sldId id="296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2" autoAdjust="0"/>
    <p:restoredTop sz="94494" autoAdjust="0"/>
  </p:normalViewPr>
  <p:slideViewPr>
    <p:cSldViewPr>
      <p:cViewPr varScale="1">
        <p:scale>
          <a:sx n="106" d="100"/>
          <a:sy n="106" d="100"/>
        </p:scale>
        <p:origin x="182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15E71A-60D3-4B66-AA47-4E7145618F62}" type="datetimeFigureOut">
              <a:rPr lang="en-GB" smtClean="0"/>
              <a:t>14/05/2016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B2C65-61F0-471C-9B81-4DA0F066CB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4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B2C65-61F0-471C-9B81-4DA0F066CB3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9591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B2C65-61F0-471C-9B81-4DA0F066CB3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959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B2C65-61F0-471C-9B81-4DA0F066CB3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871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B2C65-61F0-471C-9B81-4DA0F066CB39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562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BDAAoHBwgHBgoICAgLCgoLDhgQDg0NDh0VFhEYIx8lJCIfIiEmKzcvJik0KSEiMEExNDk7Pj4+JS5ESUM8SDc9Pjv/2wBDAQoLCw4NDhwQEBw7KCIoOzs7Ozs7Ozs7Ozs7Ozs7Ozs7Ozs7Ozs7Ozs7Ozs7Ozs7Ozs7Ozs7Ozs7Ozs7Ozs7Ozv/wAARCAEcAQQDASIAAhEBAxEB/8QAHAAAAQUBAQEAAAAAAAAAAAAABQABAgMEBgcI/8QAQxAAAgEDAwEFBAgFAwIGAgMAAQIDAAQRBRIhMQYTQVFhFCJxgRUjMjNCkaGxB1JywdFigpJD4RYkNUVTZCU0NnSD/8QAGgEAAgMBAQAAAAAAAAAAAAAAAQMAAgQFBv/EADIRAAICAQMCAwgCAgEFAAAAAAABAhEDEiExBBMyQVEFFCIzUoGh8GFxIzRCU5HB0fH/2gAMAwEAAhEDEQA/APTYIIu4UlASRkkirO5i/wDiX/jTW/3CAeQqzqOvSsSbGlfcxZ+7U/7RSMMfXu0x8BUxkMMikQN3pUthKxBGTxGvzFOYU4zEgx/pFSySOOlLw564qWyEO5iAPuKcelIRx4yYk/4ipdMeVOPTmhbCQ7mM9I1/4inEMXQon/GpZAB6g1AzQoDvmRW8iwFByrlkol3EY/6SH5Cm7qE/9NR/tpvaLfgm4iHH84pe0wcjv4v+YodyP1fkFD9xHjbsQ+u0U/dw5x3Sf8RUfabfGfaI+P8AWKRubbHNxEM+bip3I/V+SDmKMZ+qT/iKQhiznu1/IUxubfge0Rf8xTLcW5/68X/MVO5H6vyEcxRBR9Wn/EUu6jB+7TH9IpvaLXORcRY/rFL2i2PW5izj+cVO5H6vyQcxx4+6QfIUwhjz9hSP6aj7VbZH18X/ADFS9qth7ouIvXDip3Y+v5BQ/dxkY7pP+Ipd1ET92o+QqLXFvu4uIuf9Yp/abYAj2iIf7xU7kfq/JKJdzFu5jTHoBS7mIHHdr/xFN7Ta4z7RHj+sU3tUHB7+M/7hU7sfq/IaJGKIj7tB/tFP3MWPuk+O0U/X3lwc1IDIOaumwFfcxDgxr/xFIRR+ESY/pFWA+7603JqNshDuI8H6tM/CkYouMRpz/pFWcbhSAHjQtkK+7i6d0n/EUu5jzkxoB/SKnk45HFIj40bZAfeKqzAKABt8BSqV8AJlx/L/AHNKtMPChb5NcABgQDIOBVvGemcdahb/AHKH/SKnjmsowbJOf0ps+QFOeVyODSAwOuc0SEfn18KcDwOaRAHJpZxkHnHSgQYj3fhS9acZJ5HSm68HpUCIDawxk5rmUjjn1/U+9XcqBNoPhya6YEDB61zlsCdd1THXKfua5ftP5SL4/EY9W1bSdEnghuLSSaWdSypEoJwM88/CtOmXOmaxai5tIxsBwyOuGQ+RFCNfW6m7Z6RFYTxw3PdOVeRNwxhuMVh0/WJtLsL2V4xJrE973Eof3EBAbaceRArmrp1LEnHxF9dS3OyFnbAZECnnyrFrMltpemS3vssblGUBTxnJxXMahrd3qDwwXdxLpUb2ZlVozgvJjp648qHavqhv7e2udT9pFvLbAW3dA7TIrYyfXijj6OVpyYXkT4R3VpLa31xLAliU7pEcuVGDuGaunjsbWHvpxHHGv4iOK4q51GZJT319PbwST2scxibBCmI55+NXLa6jLqZ06CeS7i0u5WVUnfG9WPu5Ppj9aL6Te26QO5XkdLeXunWdgt2ts1zDJkr3Cgk46nnwqjSNVsNaUSQ6bNBbkHbcTqqqxB6DBrF2Wlkk7MahHISTC8yjH2QME8Hx61zlraXNxoVisdlcXVsYZRGIlJ2zbhgny8eaMeng9UXynyBzezO9uptKtJo4Ll7eKSb7tXHJ/Ss8upaLFJdQxtA09rEXdMemQM1yt9YalY2tzdakYLvve6jaUye9EQT7oHnzWiLQb6xivWu7ZbmB4WaKRn4QFePd/mzxRXTY0rciObYY0TW7XVTbB7SKP2i3aYMOQMEAj9aKzPptq0YnaBGlOEDD7RrhbbSV7ns7aC3eKKaFjcZG3f44Pzqm20zVJrixu7m0nnskj7oIgJZWX9gc1aXS45O1KkBTa2O/huNMmmFvG8DyFS4RRk4zjP50tQhhXT53WNU2rwQPWhvZjSTYXOpSSWwjdpQInI/BtBwPTNFtT/8AS7gHnK/3rFkjGOTTFjo7xthuE4to+Pwip5xgjmoQe7bxeOUFWcggZ4r1ePwIyvkjkkcjFJeeOTU8Ejk+FR4BwOuKuAfHHHOKY8HPFODgZHzpN06UKINjdxnHpSB46dKfyI6+NJvICiQH333w/p/uaVK++/H9NKtMPChb5NkH/wCun9IqzcMZxVdvxEh6+6KnjPHTmswxCyM+VLxNPjPyph1qEGGPKkfM8U+CPh402PL8jUIN1HAwT1pcYxjpWLVNS+joYpO5aUyOEVV65NZPpq95H0RMSfUf5rLk6rFjlpkyyi2FwOeOK5tZorfXdS70sm7bg7SQetbDrd8Mk6RL5Dkf5pvpW5f/ANkcnzbHP61h6rNhzxUVKi8VKLMcqaXPqkOpOT7XAhSNgp6HP+aw6louh6pdSXM7ypLIoBMYIww6N8QKNHVZ8ZGgnj0FL6VuQMjQTn4CsUYwi7jlLN35Au003R7a3WGZ3uykplWWdcsG+VEBdWCoB7u1ei91kD9KsOqXI/8AYST5ECl9LXRX/wDj5GPQVWWOEnbyETrhGaX6KkRkkiR1kIZgYzyR0NZtTs9H1aIxTu6AsGLRgqTjwJokNXuSQfoE5+ApvpW6yQ2gkeRwKMceNO1kC2/Qosjpmn20dpar3cMYwqhTirkvbOMYjfZj8KoQKkuq3fjoR/IU41S65J0I4PoKDw4nu8hFJrhAl9H7PvqR1B4maZmD4O7bu/mx50VN9asTmQkHqNhxT/StyT/6L4eQpfSlyOmiftUljxyq8hE2vIYXtsep4HT6s8U3tttjiQj0CGp/Sl1nH0L8elP9JXI66OB8AKr2cP8A1A636EDeW5AxIeP9BqjULqF7GaNGZiy4A2nk5rT9JXGONIHzxT/Sl0V2jRv2orFhTvX+COcvQLRH6iPj8Iqfhgcn1oT9LXg5+jG+GaR1a9JP/wCMb867MeuwJJWI0sK54APNP8sk1gsNQkvJ5YZLZoWjAPPjmt/OMeNa8eWOWOqPAGqEOODzTkZOfAVGn6g5NMALqM0+314NMOT04pHggVCGC/GJ1/p/uaVPf/fj+n/NKtMPChb5NcIHdR8fhH7VYAc+lQgOLdDj8IqfHhWYYL7QOKY9PWpE8EAflTdfHnyqEInyzSzx06U5A8RTY5yOlQIH7QEBLEf/AGk/egHbjtBedndDF1ZJmZ5Nm4jIUedH+0Z92wH/ANpP3p5I0kBSWNZBnlWXIrz3WyjHqlKStD4JyjSPJrX+LGsRA+2WltceRC7aI2n8Xc3SC60sJCxAZkflfXpzXVdpb/s9oVg1xqFlbNIPuoVQbnNeb6RoM3ajUp9c1GNbTS42MkhAwu0c4FbMcelzQc5Y9K/eBLcoukz2aKSOeJJITuWRQwPpUh6nFebjWe2HavP/AIajFnpsDd2sgIyQB45ot2J7Ralc391oGt4e+tQXEv8AMufHHxrl5OinGLla25Xmh8cqbpnYTSxwwPNMwWKNSzO3gBWQ6zpvcQXZvYlhuTtiYtw56cVj7WOE7K6kjSxoxt2wGcAniuT0PSBr3Y3Q7gzpDDpchebvM4IBJoYenhLH3Jut6/BJ5GnSPRQSRgGmcsInZV3sqkqp8TXKr/EnQJtWFogn7tztW4C+6T8MV1gGHCr+KkTwzxNa1VjFOMlsePntb2y7Q6u2n6fdGKTeyhIvcCgE9T8qvuO03bnsncomr7riEnGZAWVvQNQvQtSh7Ndt7q6vyQkLyAqv4yc4H61n1ntLJ2s16E6jcey2HeBUQciJfM+Zr0/YTkoqC0V6b/Yw3td7nsXZ/Woe0Okw39spRW91kPO1h1GaJ5ypPXFcH2skTRux9ld9m7oR21vKAe5IIfOOvrVOnav2t7SXEOpQSDT9IhUF2bB3gD3j88HpXEfR608kXUbfJpWatmehBCQQBkHx8qRBVuePL1rzKfVLrtjdTzSa3HpekwOVVVfDuPMeNaewfadxc3+n3l291Y2amSK7I6KPP8qEvZ+SMHK915EWZWeiD3jwuRTYA885rzS+1vtf2saa57OQvb6ZCSFIIDSY8eevyrT2I7XatqeuSWGqyIIoLdi2eMFcDJqP2fkUHO1tyvNE7yvg9DyABnnPlXFfxA7QXOl3Wk2NlO0Mk8ytIVOMpuxg1RrP8UbSzumtdKs3vXTgv+HPoOtcdq3aKbtd2o0qSS19meNkjK/7s1o6Posimp5I7UyuTKmqR7hZc6rc5PSNeflRAcnI5odZgjV7oDn3FB/KiZUAcfpW/wBn/IQuXI2OMdKlnpURkeGafn4CtxUf06U2OcUuOo5pYO0miQwX33w9F/uaVK+++H9P+aVaYeFC3ybbdvqEHQbRUxx4Cq4ATBGc490VbjLDx86zDBZwRt8aXQ5ph1J8BSwpHNQgiSM8VAqCM5+VSOSB5U3QgeBqEA/aIZXT/wD+yn7iud7X9s7XszEUVRNfyDMcWeFHm1dD2iHNhjnFyv7iuO7Wfw4Gv6pNqdrf91M68xOuQW+OeK4mZYX1f+Z7DVq0fCAOzXZq+7baidc12Um03ZCbuZPQDwFdt2ot47bsVqEMEQiiSE7VQYAGK84m7Lduez5VbUzMp5X2STcB8hXS9jb/ALV32oPp+u2cs1i8ZEvtCEeHmav1MHKSyxmnGPCKRdKmtzl+yfZzWda05m0rXhagN70ImZTn4CjaaPe/w8trrX9QvBd3sw7iAKSwJbnLE/Cq9a/h5qul38l92alYxHLCNZNrp6Dzola9mu0Gv9h5LLWpWW7jm7y071ve4zwxPxp2TPGbU9a0N7qtwKLW1bgq47Galfdm7jXdZ1mUTGIzLBnK4xkA+VFewkDav/Dm605X7tncxq3rjNDr2x7fapoz6Xcwxx21smCw91pAPDPjVvZSftFpfYSRtJsBNP7UcB1z7uMZA8eapl1TwtalepV6Ii2fBhiXXuxEcK6loltdWEMnExjB5J/m616pYXUV/Bb3sTfVzqHTPka83ey7c9s2jsNVgWysw+6Rtmzj4eNejWVpFYWVvaRZMVugRCeuBWLrnFqOqtfnXA3Enbrg8hXSoNU/irNp15HvgknbeqnGfdz1rqO2mkdktF7OyW5tI47hge4CNl8+Z9KC9quzHaEds7i+0m1mZJmDxTRHG3gA5P51v0f+Gd7dXPtvaa7aRuvdK+4t8WrfkyY6hkeSkktl6iknukgL2c03ULv+H+tFgxtMh4gRwWXkkD8q7zsO8OpdhbaBRhRE0LqR0Jz/AJroobSCG1W1jhRLdE2CIDjHwquEWVmq2tukUCLyI0GMVzs/Wd9NKPnaHxxaXueMWdtonZ/Vry37T6fdSrHJiAR8AjzrqbfV+z2u9ndT0js7ZS2k3cGTlcGQAE4yOtd5d2Gn6qqpe2cF0F+yJEzWCP6E0W5eHTtPihmYfWdwmMDyJ8K0e9rPVRbkv522Kdpx8zg+y38Q7Xs92bGlXtpMbi33CLYODnP2vmaFaO00+ido9YjADONpx1Xdyf2r099L0XXRNs0e3nZhtkkZQCCfEGlo3ZzStC0+bR0EUiTE98snVwegNaO5GEZZFjabauyuiV1YA/h1a6FB2aF7K1sZ2JMzygEpjw5rmDc2/aL+Jtu2mwJFCJvc2jAbaOT+ldHN/CPTnuWkh1CaKAtnu8E49M1i7J9jb7SO3jTNC4srTOyVxw+Rjg/OhHLgvJljO215gcZbKj0+xOdVugDn3V/aiOflQ3T8fSlwR12L+1E/PNN9nf66DPkYDa2c9afkc9abqOacDjHWugUGzjpzT0ve3Y6Cl8ahDBf/AH4/p/zSpX33y/0/3NKtMPChb5NsGWhjGOij9qsOQP8AFVw5NumP5R+1WfCs75LofAwOOtN148qfketMBzx+tAI2Mkc03I6jNSOeTmmwcfGoQC9osBtPI8blf3FWHOTnzqvtFnfp3GP/ADK/uKtON5z515n2j89mrDwNyo4JFInPOP8AvS6j0zTBxkrwSOo8a5w50Y9TvxpVmbvujL7wG0devNUXutxQPZqoMrXRBwOdinxNTvI1vtRt4FkVkt2Zp0zzgjA/Wh9xoxsI4DbiSdnu98p6kJg8fAcVrxwxUtXJmnKdvTwGVvoXgMk8iwqGKje2MmoQ30HtM8AAhEIHvZAUg+VCrjSr5ZkuEt4bvY7/AFUpyvvYwf0p7rSbm6uDNIsKzmIFUDHZkHoR5YqLHi+oGud8B/cWAO7II4560uOtQj3CFAyhX2jcq9AfIVLPOcZFZWalwPyeM4pE+nzpi2c+FVzzJAuXIyRnb51aEHOSjHkjdCmmWFWaSRY0x9pj1+ArDFftKRJaxQxWmdryzAln+HlQy+lcwrLO26SbkKfwL4ACsffNIpQvhRJwg+Ga9Jg6eGGNRW/qJ3lydDf6nptmO7NyUkYHaI+efChsVnDawLK10ryO26WB/wAfz60GjjjluBH9lnkO4Hw8qLCzkuNHFxszc2zFGHU8VpjCMN0uSrRZDqcKyFbi1ZWYcTQnBA+HjW2K97zEdwUuYpfsueHx8aDbZo7dbkKPq248vUVMqvtQgYGKOcb4h/Ix5GKLTlyCkg3pt/HLczWMrFXiPuFz9pa3706bgT5Zrjw63Pc3EilZVk7uQBiGB+NdDpcDxhhIwUofsY3EfEnmuT1nSxdzTovGT4COn4+lLg9Pq1/aieMDPWhun/8AqVyQQRsX9qI4JOM9a3ez/kIRPkfOeop/QfOm6c4zipA/I1uKCwM5zS8f7U2eOB40/rmoQH3334/p/uaVK/JM4z/L/c0q0w8KFvk2w8Qx48VH7VYDjiq4STBGBxhR+1TU8jxrO+S5L1ps87sU+Tg58abrx1qBHBz6g1E9KfDAjGKR681CAXtDnvNPPh7Qv7irGwST61X2hUCXT93/AM4/cVYRg4A4zXl/aPz2asPAvEAeNctPdzWesXmpQl5EgcQyRLznyNdQeR6iqIbS2tnmaJAGuH3yZ5yay4sihbasOWDlVM5hZbrStQlkYGSe7gWRyedmW649BWi21DU7hFiivFffcCIy7PDB/wAUT1NtPsLiHUbssHUd2gUZ3Dy/WrrDUbLUFZbYqHXlo2Tay+uK1Sy3DXov+RChUtOoEsNRvL2Gzlu5YCEbvDGMFwOhqmO/1HuInMarPGgQyyId2C+B+ldOdhYHI3+HmKfCg5KqSevFK94XnFF+y/U5+4l1VC1sXdu7fczxja7rjw9BxRTSriS70u3nl+26DcfWo3thNPci6guO5l2GM5GQVPXHrWm1tUs7WK2ViyxLtBPjVcmSMoJLkOOElPcs3EJnrjk0H1Fo1sGnnZi8zYAHgPD5UaKq6lSSAeDXO6i2+2kuj92j93GPDC8Zrf7MjG2/MZMyrMb1BcGPPdFUkyOtaBo7MLtoZD3sJ3ImOoxU+y0O6W4SXDI0akg+fNdIBjlVAwMZrs6Uit7HPjRotSt7W7VzFIq4c464/vRe3tY7cyMqg9625vLNXRRCKPYp3Ekk/OpN5YohowTadB7LPFLhInbcCPw1ln015LaBA4kP2Fkx08jRgAYyefQ0gcDptHwqIlHManZNFDPBKwIuZgwYcYPjT6Teu7i0vN0k0Z2rKhwWX+9bO08n1NsoGSX3HHiBiqDZR2kdvdzg92GHeR56Z6EH5il5oKeNplf6Oh07jU7gDpsTHrxRQjjPjQvTudRudhBARcEfCia5GQeaV7P+QhM+RUs44NLGRTYB+IrcUHHX5UuopZPU0w689DUIYr45nH9NKmvfvl/p/uaVaYeFC3yboSDBHj+QD9KswfCoQk+zxnj7I/ap8DxOazvkuLxwfCl4nHFLwzT4GeTxQCN6DrSzgHNIenU0jyeDUIBe0BxLppxnM4z+Yqxsgnnoah2gP12nZH/XH7irCBkkc4rzHtH57NWHwkRn/tTYHjgGh2t31xbW8MdrtE1zIIldui+tC3htNP1GGG4udSluN6nvee7JPhWaGHUrsk8umVGrtRvNtZGMLv7/AN3d0z60OhuZdI1C/nuEiubzut5eJvdC5A2/Hmt1/qGl6paH2pbnZG2R3aHLHxC+dQjudCsbJYobWR4rpCxCpudsHnNbMbaxaHFmadOepMje3U7yzqIBBO9mWyHJwuP3pTa7d2VrGoEUrQoplZm5bJ/D51r+lNN9pt4UgMhuIgFbb+A+FZrW40l4nW7s0hiikMcRlTGR1NBJV8UA73tIPpIHjjk8HUEVM9aGJqKl9sZgEUa7iqyAts+HhTW3aDT7mSKKJ33SHADRkY8s/HwrH2p8pGlZY8NhJxkMMkDaeR4Vy/eJeadLZM+1UnwjY+03r8a6k58BjwNDZ0ggu02RopaQBgPDIPvV0vZcU22w5AZoiTWOopvVmjfKN8f8V1TYBAAx6ULtL2C4lkV1CgMVEh8dta+/YnOOMeNdqT3Ioj+1AaibPunH1Zk70j3fh8eauHvEZHOaism5MHORUTOi3It87pCpbb6VOQPYVrOlwrMoxtYqR5Go2qSwxFLmYStvYhsYwpPA+QqqYi2b2hCEZmAZD+P1+NTnJ7wjoBRewYx1MeeKGSVZZEEjIp28dKBtcmSG4EmCZJlUIfQj+1E3nSBWlkYrGByfKudvJ7nUbjv0KwW4yEReSw6ZzVG0k7K5Zxxrc7DTtq6jcBdoURrgL0PFE+c7h0rhNO1a80k4SJLiNgAU+yQB612FpeWusacJ7d2MUnUA4ZD5HyqnSQ0Y9N2ZO4pPY2N1xx60hxwMcVjXfZSohcyW7nALHJQ/Gr1lJnMcq7G8Ochq10Sy0jJxnJpjnHmKl9kDB60j4UAg+9x3wx/LSpXv3w/ppVph4ULfJth+5jP+kftVnU5NQh923jJGRtFTxxnpWd8jB/LH60udtMecZ4FOD72PDFAgskYxSIy2fGmxxSLcCoQD6+SZdPz/APOP3FTOckeVVdoWAm09tw2ibJJ8BkUE1DtrpNncNDG5uGQEsydM+Ved63Dky9Q1BWacUko7hTU9Oj1SzELMYyp3JIvVG86x2+jXj3cc+p6gbkQfdIFAGfM8Vx0/8QNSN4ZYIQIWXAhx0+dFtJ7cQNDDFdROrHh55TgE+Joy6Lq8WPZFXolK2H5tFVrSGC3uXje3ZnSTAz73X96VnoqWm0tO8jKjqSQPxHJPxrbDcQ3cKzW8iyRtyGU5q7IxjpXPeXIvhbGrFB70BV0GQNawi5BtLYqVXHv5HrURo7zXREs6vHBPvVceY6GjYPvbB1xmqbQApI4PLPzmrLPkrkHahYMOhd5M8TTL3G8yLgYbcfAny5qcOkwHCSSF5U7vc0YwAUJIx+dEZ3YR7EwGkOFPlUXdLG2Gxd5ztUeLNU72RqrB2oosnaVEHdBSx6bjxQHUd9vbORumuLltpk9fQeQorsW2hlur2UsyrlhnhR5AUGe8l1BknkTuI1+6jQYbb4Emuh7Peht+RTLkUeSEFwhmEN4O4umTLIOVbPj6ZovaStNEGYFXB2sp8DQ0RQtKZGQbzxuI5xVtlK8F46ysXjcbs+OPOutDKsj0oGLqFqphcyrBH3kvC5xkf3qye3t7pQ7fbx7rqamkaNFhcSxuM88hhWO5tJ7VO+s7tYY/GOXlfz8KYhspWyyKxggYTSuX7sZDyHp/arEWSYOWUBTzGR1I9aGyWtzdvF7bdAruBWKPxovcTJbwM7jAQYH+KNXsRvT5nO9oXYQR2gXdvkUyYPQZ4FZSjKgQYGPClqjEXlh3vE8+ZnUeRxgfLFKU++STzWfqFUlE5+eeuVlDZzySPWiXZS69i1qS1kIVbtcjn3dw8fiaHbCyEE59M1VIxtpIJVXf3cgyPLPjmqYpaZbiIumeh3sQe0ZDwMg/PIp7iNpZ7YZ5jbeazaTeJqeniVydwO1h5Hwojgbs+Q4NbzWhfiyelLny5pdeCKRznnpUCYL8YnX+n/NKlfY78Y/l/uaVaYeFC3ybYsdxGBn7A/ap8n5VCHiGPngqP2qw7TyDWd8jERJXx5pbhjAp8ccVHy45qEJA46eFZr+8h06xmvLk4iiXc2KuJOMjqTXmH8QNae81r6Ohuc21uo3Kh4L8dfOjFWDl0Yu0Xa681yVlH1Fqp+rjHB+Jrm5GjQ8nANNcynLLnG0V1XYnsxbavps9xqUMg94GF/AimUo7jV6HL29rc3cipb200hYZG1D086N2fYjWL2IzG3VB0AkbBb5V6jb28FnDHDFCiLGuFIUZqblmz3Z2nHB8qU8r8i+g8y0S8vOy2rewalutIm6ZQsGP+K9JUh40YEMCoII8aGdp9GXWtJK5AuLdhJDIR5dR+QrbaSmSygb3TmNQcdAcciuD7WxxuORcvkvjtOh1928Zs8FBgU1pj61cYw/H5U8ykTJOqZKe63wNPhhcFgfdYfrXHvYd5k2TdgsB7tVMnfXiN+GJc49T41cuSTg4PrQXW9QGxbC0kzPccSOpyEXx586ZihLJLSimSSirZi1LUG1WcwQ+7Yxv77Z5mYeA9BTA8nnAPNREaRxLFGownAxSHXJwAK7EYqC0x4OVOTnK2XoSw4zmpM7Iiy9TE2c4/D0P6Vna4mtyH2qUPAz41dBIkysAPDBXNXVxakiF0V3LpF1II8zWjkOsfiityMfKisV5p+o2/dM6FJBnu5OCflXPkkJEWb7pzD8c8r+gpWSoXCSJ3jWznI8WjbgEeeMGujB65tfdD4ZWnT4OgRLDT1Lju4gPBOSfgKySzSXk5kcGOOFCyofPwJ9auiSwh5iVTI32SMkD1Oax3NwndSWyOJSOZZR0J8qZtjWqQzLk2pA/UYCdZs58+6sQQ+OKUyqrE5JI8xT3avK0qhsSxy5Q+RHIFUe1C82mNCGH3gPhWTO9Um/QxyGLbuTiq3RbiJ4SeHGM+RqcnGVAzWfdhiF486ShTDXY3VDHfS6dcHBdcoD+Ij/tXadcY6+NeVXSuwW6t2KzQncrDrXZaF2ifVIVgkZYr4KCjN9mYf5rbjmpRSY+E1VHSdTjJzSBJGKwDU17qNmiZWaTupB4o3+KIAgZ45pzHWD74YnA/wBP9zSpr3PfDP8AL/mlWiHhRR8myD7pP6RU8+NRi+4Tj8I/ap88YHFZ3yMGPPpSyw4PSkVOTSAw2ahBiSEZlGSqnA9a+eb+eVtRvZH91xcPkf7jX0Opw3Pn414R220xtN7VX6qhSCVt6gnk5GT+tNxg8yPZbSF7Qa6lnNcNGjKzbwOePCvXtPsLbRdMWyt95ii6bjkk15H2C1WDTO1Nu85OyXMO7P2SeBmvaCec4z6nxpea0x2OmRBLDBGcCoyTRwhTIwVWYKPU1ArMLpHEyiLaQ0eOSc9c1Vd3lvFIILhfqpBneRxnypFDS5YhDcSziVyJPwMcqPhWJZIrQ3QJ2xqRIoHr1/U01sziZzEmIpjiOJjg4HVsVk1FxFfrg7wcBvypHVYlkhpl/AUMbyaeXDSP3hYBu7+zET4etbo70Q2c0l7IAIG2mQD7XlQ+wj7uBY2AZnIJPqOpqr2dr+7MYcCMNvQ4yAR44rO+kx5kocf+g5Ho4HklutU3OFnEAHupEMZ+J6/Ksokt7VikkTWxbg70xn5103schUFry43DyYY/aq5vbolYlUvYce8jLhsePxrfHpenrTF0YZwnLdgBo9vvA+7jIPmPOkEHdq4YMDzxWl7SOyIltm3WNwrFQesbc5HwodamSayjjjjcN3hzI42qB55rNkxKDqQlRbdI0xwtfyezRDc2PfJGQg/zTXFl9EXSRBi0Tj3GbrnyotYSaZZwra291GxPLENksfOq+0AV9LMqlXMLgjHOM8VzV1Eu6oNVF/tmvsxUP5MrIGtdQUqGZFSZB6gY/vWQoszI6M6SLyrocED/ABRPQ+6bVAGxsltyrZ9cVijga3uZrCYBXjbYNx5K+DV05RbxxmvLYyP1IMZZEZWmYoeoRdhP5VYm1IlSJBhmCqBUNoSQRoSzdNo5JroNI0SQOlzertCcxxD9zQxwyZp77pASYFvoxb6tdwke8SJPken7VgtIit/dBDw5DZx6AV2OuaK+o7bm2wLqMYAPAceRrkbu2urUpKsMkchbu2Rh9r4U7LiccjfkwtEbpGQFm8DwawNLEG2lwWPgDW97WNwIncyOT0zwB5H1qwaRbHJkuhCMdO5Jx86qsMpbpFHBvgwRyIhAGR/eqk9xtkRYSI3eQkeBog+lXCIZYWjuo18YTk49RWJwFljkDZXoMeflS5QlB7orTR1wulvrdL61ORM8WUJ6OG5z+lGbS4kmEokCFo325Q8GuFs71rG6QggLLuG0nguRwceea7myjNvaRxsRuAyceZ5rdGSnDUaoO1ZVenMw/p/uaVNeffD+mlWmHhQHybYT9VGf9I/arPeJxUIj9TH/AEirMkEc1nfIxC65z1FLAJ60snPxqJ+HNAguSceFcr2s7OaPrQl7+8WC9ZdqkEHHxFae0uvNZ20lrYFZr3gEA/YHjXDNNDfXI7/fbXa/Zdj9o/GtuDp5T3eyCotqwrpWl6Ra28Ub2ETTWzBZGwcll6MPjXYtIXjB4JxnAPSuBtJ0TUC+o35jkRgnd9N3rmt2hSbpLmKPUmnv4xvjOftR55UjxPWqZuklFt2Njkiq2OpEjbgx58h4ZqFy189uuy2gdjyQ+cKazQXNw+WeCORc8FWIqF/rF/apuhtISq/aG/J9BWKMW3SHTaqy/T9ytcahcNueNdo4wo9Bmsd/as9hDOzkO829z6HJA+VCNV1LU7xYu9lh9mkICwxnDFs+NW3LSWupJCk7NFDD3kyM2QT/AG61bqeiytRmpJVu0JjluRvtrWSRmiV/dHuzzeCj+UUR0+NXxOmPrPs44wo4x+lZdLvI7rRXCp3biMl1x4+dELL3YoQFwoXgAVzsLnLNPWqcdqGLd2a9xBxnNOpyw4O4+ArPcXEcJC5JkY8KvJqhru7ldo7RArIBudxwPQVt5C+NgO89697c6dY24Ia4xEz9EXaMkD86OWOj2ltEEO65mAw7s3J/2/8Aas4tp7R5J/aIYjIu0yMOQPT51LT4Ha9ja0EjpEp33Eh+8J8vOmObmtzNp0hSOC2Ve7jt41CjH2RkVTeaZb3sUi4MTuMbk/x0rR3W2RHLEuAc48atHI3dKXs9mE5a2sbi31mG0ulVV6JKDgMP80ae1tryRYdShVpox7soONw8DmtF7Zx30BhkO1h7yOOqHzFYo5MaeZLy5WLuGKSKy+I8VrThjFRpCXGgla6fZ2hzBAFY+J5NPc6ja2XEsuXP4V5JoQbq/wBSTurIm1t+jTyj32/pHlWmx0uCxXALSyHO6R+SaE8sYbRLRhZeNXmfDQ2Ejp5hh/mhGu3ct1bxPNbTWncuW3HDbgRg9KNIY8FYypweQBjFYtZlKaaU27jI6pg+PIzS455N0yzgjHo9rDBbK8agiUlgzDJI8DRTA8UQ581FVQKEYiPhUG0elXFRnJPNUbbdmnSlsjNcabaXJ37DDL0WSLjHy6VyusIJVlijZUuYZArEDiXyb0PnXZl9iFsZABP5VzcHZ69v1a8nkjggkkZzIDlipPAFMTlKOmrMuaPoC7aIyzCZQCBIEXIyD5mu20+YsgifHH2STz8DQDVbOK2ujb2mUh9lUKD1HJ5ohpjyLMtxPKsq7QvurgJ6nzPh86mNJXj9BUNtjfd/ejPlSp7zPfDP8tKtMPCgvk2RH6mMkfhFWAEDHXNVw8xRgn8IqefPwrM+Rg+AG4PxoZq2u22kqzP9bMBxGv8AeiDusUbySMFRRkk+Fc3aaeNQeS7nZu7Mm+IMBnHrV4OKdyClZxHe2N/cyzSXElpes5Zmb7LHwzWrIn7qx1KFVd891MvAajHajQVMXtPdRvCDtcqMMvrXL3D93ZS2Mk26W1Ie2fk8eX612sM4ZI/D/wDBjTW/790RtILubU3la0W77h+5JY/ZA8RRl3t7K7Mh0+RXgbC3cXJ5Hw9aHXttpHscszX09vO/vl0zgv8ADyo7Ot1bi3dL2GITRhhHIOH461Ju2r8/7F3XH/hmiLtUrI4bSGuSw96VPcJ+XNUPLJqt3EbnTWiiEgaPJwsfr6mnU6lIPcu7VfDauOa0wWepTQXBmnSURRNjYfsnHBpM4wgrS/LBppWwFfWtxb3dpcvpkUGyc4kDcyHwzUtTw/tIUSNNMQHA/M8+QPFbpY4LqaBobl72bptbhBjrzR6HTLWeNG9gNs6cq+/dz+fNZ+py6aiHHDZ0AbLUWuHWaS4jj+r2LBtx7p9a6HTJ1Nhbl33vyjfHJIH5VhvtNsvesXi2d+N8coH2WPh6VGyi+jxZOrHuGZu9VuquAefyrLmUMj7sVTfP2DC4umHwgjYsFAJ6nxqJIiG4njqapivFkvO5IyrRiRD4kVitb2S+uNUhziOPKoMc455rMkzRdGjTIVvWW/v17x2J7mI/gUHGaN7hjAGB6Vhse6jhjAcOWXlh4elbCccYoSe4mhE8ZHhTjp6VEnwx160t2MnwqthojLNHFGZWyQPIck+lZ/Zo7i6N3PEGlx7o8FH+aaUCa/iTnbGC/wDu8K0RSd4CRyAcZ86s262BRPkg9Kiwx8qmV5wKbZkE5yappCQaLc3eD3W8ceNYdTw5sonHDSnPphc1uRijd2xyH5X/ABWLVG/83YRce87Z8/smrRW5PMtiBEZ9TzUiRgeOaYLsXB8qSkc5OPKiOe7KNRdhZlFyWlIRcevX9KkzsBDaop7iDCRqeshHj8BWDVLmeO8WWMEx2i73wOCfX5GiVncWskf0u8n1ZiBBb8I8q14apmTLyB9UcSdop9zZ7u3RTjwOTkVbpMr3iXFnFDtlhG8BuA/h/essimPU7tnAzK25vNT5Vt0qQwakh2nE6mMkeHjn9Kxdyuokl5ilyb5FkRY0lI3qgBx4UqtvRiYD/TSroR4I+TZDzDGefsgVne8YyusZAji4aUjJLeQHjVys5swkY2vs4PyoPIJEEZWWQIo2pCybTu8SWpUUm2XZG+um1KaPSg2d53TgjawQeBHxxRAqEXAxx5UMsBv1i4mwpaNVjBUYHIBNXalqDWKbobZ53PGAPdX1JpeTmkaIbKwN2w1YrBHpFufr7hgW8MDwBNcjbRzrqDXTTQrcr9W9vIMbQOAR510x7NX2t4Zo2Vl94ysfeY/Gtidh4ZmSS8uY2mUY973itbMPUQxwqMW3++oJQd/FJIFw6Vqd26Ca2tRDI21t2M7fMcda7O80TSr60gt5hH9SuI24ytDB2VghAU6hwOoUH/NWp2b0gbmeeV8eIbiqyz5pNNRr7gl2295fgGXXZhYpkS2g71WOC6S4A+NdJomiQaXYtbhjIZyTIS2flQ+Ts5pjJiO5uFyODuyKePRSi4XUyoHT3SP71HmzyVSX5KOON8S/ABmmax1uaza3hhtLWQokjHAckZ59ea6O2SOC3BZ9qnk+/uAoXd9jZLi79oRhcOeTJvxz6iovpup6fCtv7KHUHcGTn86z5W5O6oZFpKkze8qTW9xdSYEZTZGGH2vUfGs1xGIxBaStukhia4nc9MFSoH7Vt0u5sLu5Acym5GMLN0HwrDIJb19VjH1ZaXb3rjjAUYAPxoQ42KyfxblkcgtzYXYQmMw7C/8AKDjk1S9qz3zw2ku2Uksj+BHiD6DwrXo8010IoJ7YokUWxiVwrfDzohHZwwSO8MKJlQuQKW5pbFnbIadaLbwKN27H2T+5/OtoPOD4VHHQDhQMU/PIH50ltsNDscfOkuM7ajgsKY5ByOooag0RdDuZ9vJHFNZHFtHxzjkVaCpP2ic+FVwju1ZG6bsg+lXi7A0X5I5PjVbSrHIqtkBuh9amGBzkZx0qMiJLGQ6na3BHlV+Shnv5UgEDSOEAfxrJNNDf6tB3L7lt1Lk+GTkUooXa/mEr75olAQkdF8D8a1Knds25RnHWjsi8Y+Y/AG7rUJJUhRpZGwi1M8gHwrBqiuFt5tveRRSZkjJ6jz+XWqjHwXWMZ7qSSQZedsuD5dP2rLpVokUtxZXDFoYJN6KfskHnkelb8mdWMfusvvD1FCb+5aK8dck+1RYXA6EYodPKUZ2xOSqITMJCZtpUyt3jk+OeP7VKycPrNlHkgFiSPkajLOkVrmdsL48e98BWCO+aK/tL4oV7qTCpn8J4yfzo4unnlydxLbkyJpM629++H9NKle4MwKnKlQQaVb48IszQZVt7QTOCAkYOB48UNSG5vLzM4Kl+i54Uefwqbm7kTZ7UuwjG3ugcCq4Uu4ize2lmYY3NEOB5Vy/f8EW1bs0dqTEsS22q32AdqhD8QFofa9o5nm2tbxrbtzuzyAfOlfSXNpqsF1dXO6CVTEzBdoB8M0FWJY1MEnDodpB6j/tV31EdKyJWjRjx9z4LpnV6KZJbXNvOWVWIMhP2fQf961CGWOVveMjEcKw4z51y1pf3lhujhCCNjnaPd+fFbIe0d6m5ZEWQ54PpTF1eNraRWXR5U/CdBtkAUtArN+PYen51FmI3Klq5XPUEc0K/8RT7fuceoFQ+nbjZmOLrx71WXVQ+pFH0mX6QzvhO9I8B0HINUNMC20jPxFc/cXU84XP1Tk9Q2APlTd7eqgY3O5sck0yPWYfNg90zeSDjTOAShYEdCKkNda1KpcYdPFvEUBL3UiENdMPliswjChjKWkzx7zcGi+v6dfyFdFmYR7S6xZzNbJpih7lJVczIMBRnoaK2UUVxGC+ftbnUjgtiudjhGpXcdrp6iJICHllC8DHSimkyTWWs3NldXHed/iSIuMZPTAFZXmU21wyTx6KXIfGAByMD9KiWVWB8+KZTyQ3hzVdyheAkE71O5R54pfJC88nGaijrk+9z4+lRSTegcHnFCb6/fTdS3OD7LMBkgfZPnRW+xOAyCc5OAac5bJ8qoimWQKyEMpHBq33tpyPyoXsEgQCxYZ4p1wWx4nzpyAMACmYe8pXrVEqdhJ+90xTjGcEkDzqKNu8TkdaUgYqNjYPh61pTTVoWzHqKyC5jeOZocxtvZACTgcUrOZ7i0jkkHvtnd+dZr9LqSeHvUKQqCG7o53Z8/Sq5pmmglFrMYo7ZdzyKMhm8F/archjSVhJmAPNLYkn1Z+ywII86we1zm0s+ALi5KqSRwvHJpvbbj6OaZIx32Qp5wM1VJ2MbLtNkDQFdwYxkqxz68D8qGavJ7O9pImxmMjBSxxgZqyzlC6nO1uBtmiDsnhvyBVoggu9TKukciW0e1lIyAzc/2NVlOOP4pb0KatUBZu4du8uLxXk6ZHQH0rBcTLEkmyVXXHhzXZGwsiSDYwEeP1Yp1sbJSStnAP8A/MUYe3IQWlY9v7FPpG97GtpUlsLQo4bEChj64pVZ3ccfuxoqL5KMClWvDk7mNT9SklpdFqjKdcGlsLDPh8aiCVx06U/XAzXk5yhraa8zoxTorubeO4heCZQyOMFT40F1HTPZ2idpGmVh3RZuSvlXRblbAY9Kovofa7OWFeS6kA+R8DT8c+ym4y2fkT/kn6HJyRvGSiSMQpxluajI8i4BVWI6+FXBHxlwQc7XB8GH/aoxjviVIwMEgn0qzTuqOxCUWrsq7+ZOqgqf9VWe3SJtCRD/AJdagPe2qR9nINNgA9APU0FKvIboUvMm1xM4z3WB6tS7yU494DHPnUSMIecirIEWRypONoyceVBanwCUIodnmlA3S8enFIKgCkrux4mnzvTI4PhVthZvfSEA4hQ4dvXyFF2nTYqcowjqoJ6DbbLN5zHsads9eq+FaNQ08X8YIfu54jmOQDkGiMECjbxhVHAqxl3R5GOvJp0MMpf5E6OLKdt2BYtZurNli1a3MYxj2iMblb1PlRCK+tLps291FIPRhmrJIRIhVwGU8EGh02h6e8mfZxkdChK/tV+8144la9GapZra1LNJPHEfVutD7y9Ooo9tb2Ekq9RK/uBT5jPWr4dIsreTvI7fLf6mLfvW1R7oGcDyqj6h3UV/3LaPU5+2ub7QyqXkDPayHLNF73dnz48K6O3u4bmNZLeUSI3ippiFZdpA6YINDjp0trObjTise4/WQt9lvUeVNjmt/Fz6ldNBck5rNPdLHujXKylSUyODisUuryWp/wDNafOufxIQwphqtrdx4e1uHA6e7ginJ2BtG6G8t3tFuTINmcMfI+ta9/IwcgjiuVijv4ZGFrYSezyZzHKRn962xawliBDdwy2yjgbxuA+BGf1piaW0WmVu+Q7zg5+FZbu0muIykVwkUfiu3qasiuI5lEkbrsYZB3DmrAVxuBGaKbIYPYbhmjkaeNjGCAAuOvjUp7GP2fu9wQZDM2OTWmaUIpzsUfzMwAoc9408oS1j9okHVzxGn9zRctO7dBe5WRaaVG8qRZllP1UY6u3nWrTbR7aDM21ppGMjkeZ8PlTQWJSc3dw4muCMFz0QeQFbAyBQaxzy9xtcL1DGLXJWzluCOacgBcEdam2HHJAqpjiuZlWl3d2PRButKkxyaVen6L/Xh/Rgy+Nks4UZAOaXjnwHlSxwCfKkceAxmvIZZLuSv1Z0Y8IcEDORkjpipISM+AqI5xS8akc2ngjRjvbBZsvDgu32o2OFf19DQmaMQxiS4+qbdtVX4LfCuiLeYHFQkjSWMo6gr61oh1i4krRIOUN4s5VmRpHCOOeceVM6I4wTn4Uen0HTrg5kgPXqDWcdltKBIVJsHnh6s8+F8No1w6uS5QFk2hRyF8OTUPaoYnwZRufgY8a6CPszpEbqxgZz5Oc1ti06xiIMdrGpHTA6VO9i9QvrG+IgCw0y81A4A7iLONzdSPQV1FtZW9nEtsvAHiKsEqdSuMDjFLvxggKAT4GtEcnTpbyRhyZMmR/EWtIEGAMgHrmol9z7uFUdB51RvJwpAFMOFOCTVX13o9inbLe925XoTVOTnGcHrnNOXyAS249KiPLxrJl6iU2nqLxikPuPXofSkfDNNjBOTxUSDzz8KV3d7stSLUYEnzz1qRGfe8R0HnVS7lOTwKnuweDWmGeFfEyrXoSO5QOMZpw27jd0qBfjHNNkEZHzqzz407BpLN2Qc8mmIjdWSRQQeoPQ1X16ZGacHwxmld+N2HSVfRlnIu0R49EO0VH6Itn90GcY8O9OKvDBTnkVLecE5OTTY9Ukqv8AJXQZ0020QhHjMi+Uh3VqURhQqKFA6elQ3DqPCmLjypb6m+QqJInau0Cmz0NN8KRHrxWeWXU9yyQxxn1psHNOPhSxnp186pqRaiJ+GKVJhg4zmlXsuh/1of0c3L42OPL0p+o+FR3Hj0pZry2Xo8jm3a5NqyKiXzwafxx1qG4iluNL9yyeq/fsHuIl4HgGkKbefIU240fcsnqv37E7iIXbPHZTyRORIkZK8eOKBz6jq6yyqikBbeNkIXqxfB/Sj+7nNPvOMUyHTTjzT/f6FykmCo764TVooXdmt2t2ZmKdJARgVZost9cRyzXjjaXIQEYYUR3njpxTFs9akulm1SS/fsRNWB2vNUhjvTjv3hmVE4xlSRlvkCfypnvdRiuY+WktRdKneleXQqScjwwcUZ3HOaW4irLp5LyX5A2vUB3d7qcF5ahNzQvkzHbnaK26ndywTWiRblt5ie8lUZ28ccVv3HNOGIz60PdpbbL9+wdQC1K91OFbkWjF9iIU9zxIGancX15DsdWkwL0I42dI8jNGdxzS3GrLp51VL9+wLXqCJ7m/9ruhasZAsiCKNlwCpxu59Mk1subl7fW4Y8t7M0LlsLkbgRitecin3tjFVfTT9F+/Ylr1A1he3skF737M8yTMkKlcDHgaon1PUvYbMpGy3QkZbhVXI4BOa6AuT18sUt59Kt7vK7pfv2JqVcgK7vtTijM0BM8MiJkKuGiYj7Qz1H+a26ybqKKKS2neLdKiPsUHKk8mt4Yg58aRYk5ND3adrZbETXqCLu41BJ5VhZy8UiLEu0YmQ4yx8sZNPrtzfW1xD7AzhdjFwFyBgjmiwYjpSDEVF087Tpfv2Ja9QTDdzx6hdPcu7wx7iqbfTpWQ6hqc9hhhLbzx3AVmVQdyHkfoa6Lec5pb2xjNWXTyu6X79iX/ACZtOa4e0Ju1w4kYKf5lB4P5VrI56cVDcfSn3nyFJfR5G29i6mkiXHrSB4z1AqG404YgYFV9yyeqD3ESHI5pH0qG45zT7z5Cp7lk9UTuIZutKmJzSr1vRxcOnjF+hhyO5N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data:image/jpeg;base64,/9j/4AAQSkZJRgABAQAAAQABAAD/2wBDAAoHBwgHBgoICAgLCgoLDhgQDg0NDh0VFhEYIx8lJCIfIiEmKzcvJik0KSEiMEExNDk7Pj4+JS5ESUM8SDc9Pjv/2wBDAQoLCw4NDhwQEBw7KCIoOzs7Ozs7Ozs7Ozs7Ozs7Ozs7Ozs7Ozs7Ozs7Ozs7Ozs7Ozs7Ozs7Ozs7Ozs7Ozs7Ozv/wAARCAEcAQQDASIAAhEBAxEB/8QAHAAAAQUBAQEAAAAAAAAAAAAABQABAgMEBgcI/8QAQxAAAgEDAwEFBAgFAwIGAgMAAQIDAAQRBRIhMQYTQVFhFCJxgRUjMjNCkaGxB1JywdFigpJD4RYkNUVTZCU0NnSD/8QAGgEAAgMBAQAAAAAAAAAAAAAAAQMAAgQFBv/EADIRAAICAQMCAwgCAgEFAAAAAAABAhEDEiExBBMyQVEFFCIzUoGh8GFxIzRCU5HB0fH/2gAMAwEAAhEDEQA/APTYIIu4UlASRkkirO5i/wDiX/jTW/3CAeQqzqOvSsSbGlfcxZ+7U/7RSMMfXu0x8BUxkMMikQN3pUthKxBGTxGvzFOYU4zEgx/pFSySOOlLw564qWyEO5iAPuKcelIRx4yYk/4ipdMeVOPTmhbCQ7mM9I1/4inEMXQon/GpZAB6g1AzQoDvmRW8iwFByrlkol3EY/6SH5Cm7qE/9NR/tpvaLfgm4iHH84pe0wcjv4v+YodyP1fkFD9xHjbsQ+u0U/dw5x3Sf8RUfabfGfaI+P8AWKRubbHNxEM+bip3I/V+SDmKMZ+qT/iKQhiznu1/IUxubfge0Rf8xTLcW5/68X/MVO5H6vyEcxRBR9Wn/EUu6jB+7TH9IpvaLXORcRY/rFL2i2PW5izj+cVO5H6vyQcxx4+6QfIUwhjz9hSP6aj7VbZH18X/ADFS9qth7ouIvXDip3Y+v5BQ/dxkY7pP+Ipd1ET92o+QqLXFvu4uIuf9Yp/abYAj2iIf7xU7kfq/JKJdzFu5jTHoBS7mIHHdr/xFN7Ta4z7RHj+sU3tUHB7+M/7hU7sfq/IaJGKIj7tB/tFP3MWPuk+O0U/X3lwc1IDIOaumwFfcxDgxr/xFIRR+ESY/pFWA+7603JqNshDuI8H6tM/CkYouMRpz/pFWcbhSAHjQtkK+7i6d0n/EUu5jzkxoB/SKnk45HFIj40bZAfeKqzAKABt8BSqV8AJlx/L/AHNKtMPChb5NcABgQDIOBVvGemcdahb/AHKH/SKnjmsowbJOf0ps+QFOeVyODSAwOuc0SEfn18KcDwOaRAHJpZxkHnHSgQYj3fhS9acZJ5HSm68HpUCIDawxk5rmUjjn1/U+9XcqBNoPhya6YEDB61zlsCdd1THXKfua5ftP5SL4/EY9W1bSdEnghuLSSaWdSypEoJwM88/CtOmXOmaxai5tIxsBwyOuGQ+RFCNfW6m7Z6RFYTxw3PdOVeRNwxhuMVh0/WJtLsL2V4xJrE973Eof3EBAbaceRArmrp1LEnHxF9dS3OyFnbAZECnnyrFrMltpemS3vssblGUBTxnJxXMahrd3qDwwXdxLpUb2ZlVozgvJjp648qHavqhv7e2udT9pFvLbAW3dA7TIrYyfXijj6OVpyYXkT4R3VpLa31xLAliU7pEcuVGDuGaunjsbWHvpxHHGv4iOK4q51GZJT319PbwST2scxibBCmI55+NXLa6jLqZ06CeS7i0u5WVUnfG9WPu5Ppj9aL6Te26QO5XkdLeXunWdgt2ts1zDJkr3Cgk46nnwqjSNVsNaUSQ6bNBbkHbcTqqqxB6DBrF2Wlkk7MahHISTC8yjH2QME8Hx61zlraXNxoVisdlcXVsYZRGIlJ2zbhgny8eaMeng9UXynyBzezO9uptKtJo4Ll7eKSb7tXHJ/Ss8upaLFJdQxtA09rEXdMemQM1yt9YalY2tzdakYLvve6jaUye9EQT7oHnzWiLQb6xivWu7ZbmB4WaKRn4QFePd/mzxRXTY0rciObYY0TW7XVTbB7SKP2i3aYMOQMEAj9aKzPptq0YnaBGlOEDD7RrhbbSV7ns7aC3eKKaFjcZG3f44Pzqm20zVJrixu7m0nnskj7oIgJZWX9gc1aXS45O1KkBTa2O/huNMmmFvG8DyFS4RRk4zjP50tQhhXT53WNU2rwQPWhvZjSTYXOpSSWwjdpQInI/BtBwPTNFtT/8AS7gHnK/3rFkjGOTTFjo7xthuE4to+Pwip5xgjmoQe7bxeOUFWcggZ4r1ePwIyvkjkkcjFJeeOTU8Ejk+FR4BwOuKuAfHHHOKY8HPFODgZHzpN06UKINjdxnHpSB46dKfyI6+NJvICiQH333w/p/uaVK++/H9NKtMPChb5NkH/wCun9IqzcMZxVdvxEh6+6KnjPHTmswxCyM+VLxNPjPyph1qEGGPKkfM8U+CPh402PL8jUIN1HAwT1pcYxjpWLVNS+joYpO5aUyOEVV65NZPpq95H0RMSfUf5rLk6rFjlpkyyi2FwOeOK5tZorfXdS70sm7bg7SQetbDrd8Mk6RL5Dkf5pvpW5f/ANkcnzbHP61h6rNhzxUVKi8VKLMcqaXPqkOpOT7XAhSNgp6HP+aw6louh6pdSXM7ypLIoBMYIww6N8QKNHVZ8ZGgnj0FL6VuQMjQTn4CsUYwi7jlLN35Au003R7a3WGZ3uykplWWdcsG+VEBdWCoB7u1ei91kD9KsOqXI/8AYST5ECl9LXRX/wDj5GPQVWWOEnbyETrhGaX6KkRkkiR1kIZgYzyR0NZtTs9H1aIxTu6AsGLRgqTjwJokNXuSQfoE5+ApvpW6yQ2gkeRwKMceNO1kC2/Qosjpmn20dpar3cMYwqhTirkvbOMYjfZj8KoQKkuq3fjoR/IU41S65J0I4PoKDw4nu8hFJrhAl9H7PvqR1B4maZmD4O7bu/mx50VN9asTmQkHqNhxT/StyT/6L4eQpfSlyOmiftUljxyq8hE2vIYXtsep4HT6s8U3tttjiQj0CGp/Sl1nH0L8elP9JXI66OB8AKr2cP8A1A636EDeW5AxIeP9BqjULqF7GaNGZiy4A2nk5rT9JXGONIHzxT/Sl0V2jRv2orFhTvX+COcvQLRH6iPj8Iqfhgcn1oT9LXg5+jG+GaR1a9JP/wCMb867MeuwJJWI0sK54APNP8sk1gsNQkvJ5YZLZoWjAPPjmt/OMeNa8eWOWOqPAGqEOODzTkZOfAVGn6g5NMALqM0+314NMOT04pHggVCGC/GJ1/p/uaVPf/fj+n/NKtMPChb5NcIHdR8fhH7VYAc+lQgOLdDj8IqfHhWYYL7QOKY9PWpE8EAflTdfHnyqEInyzSzx06U5A8RTY5yOlQIH7QEBLEf/AGk/egHbjtBedndDF1ZJmZ5Nm4jIUedH+0Z92wH/ANpP3p5I0kBSWNZBnlWXIrz3WyjHqlKStD4JyjSPJrX+LGsRA+2WltceRC7aI2n8Xc3SC60sJCxAZkflfXpzXVdpb/s9oVg1xqFlbNIPuoVQbnNeb6RoM3ajUp9c1GNbTS42MkhAwu0c4FbMcelzQc5Y9K/eBLcoukz2aKSOeJJITuWRQwPpUh6nFebjWe2HavP/AIajFnpsDd2sgIyQB45ot2J7Ralc391oGt4e+tQXEv8AMufHHxrl5OinGLla25Xmh8cqbpnYTSxwwPNMwWKNSzO3gBWQ6zpvcQXZvYlhuTtiYtw56cVj7WOE7K6kjSxoxt2wGcAniuT0PSBr3Y3Q7gzpDDpchebvM4IBJoYenhLH3Jut6/BJ5GnSPRQSRgGmcsInZV3sqkqp8TXKr/EnQJtWFogn7tztW4C+6T8MV1gGHCr+KkTwzxNa1VjFOMlsePntb2y7Q6u2n6fdGKTeyhIvcCgE9T8qvuO03bnsncomr7riEnGZAWVvQNQvQtSh7Ndt7q6vyQkLyAqv4yc4H61n1ntLJ2s16E6jcey2HeBUQciJfM+Zr0/YTkoqC0V6b/Yw3td7nsXZ/Woe0Okw39spRW91kPO1h1GaJ5ypPXFcH2skTRux9ld9m7oR21vKAe5IIfOOvrVOnav2t7SXEOpQSDT9IhUF2bB3gD3j88HpXEfR608kXUbfJpWatmehBCQQBkHx8qRBVuePL1rzKfVLrtjdTzSa3HpekwOVVVfDuPMeNaewfadxc3+n3l291Y2amSK7I6KPP8qEvZ+SMHK915EWZWeiD3jwuRTYA885rzS+1vtf2saa57OQvb6ZCSFIIDSY8eevyrT2I7XatqeuSWGqyIIoLdi2eMFcDJqP2fkUHO1tyvNE7yvg9DyABnnPlXFfxA7QXOl3Wk2NlO0Mk8ytIVOMpuxg1RrP8UbSzumtdKs3vXTgv+HPoOtcdq3aKbtd2o0qSS19meNkjK/7s1o6Posimp5I7UyuTKmqR7hZc6rc5PSNeflRAcnI5odZgjV7oDn3FB/KiZUAcfpW/wBn/IQuXI2OMdKlnpURkeGafn4CtxUf06U2OcUuOo5pYO0miQwX33w9F/uaVK+++H9P+aVaYeFC3ybbdvqEHQbRUxx4Cq4ATBGc490VbjLDx86zDBZwRt8aXQ5ph1J8BSwpHNQgiSM8VAqCM5+VSOSB5U3QgeBqEA/aIZXT/wD+yn7iud7X9s7XszEUVRNfyDMcWeFHm1dD2iHNhjnFyv7iuO7Wfw4Gv6pNqdrf91M68xOuQW+OeK4mZYX1f+Z7DVq0fCAOzXZq+7baidc12Um03ZCbuZPQDwFdt2ot47bsVqEMEQiiSE7VQYAGK84m7Lduez5VbUzMp5X2STcB8hXS9jb/ALV32oPp+u2cs1i8ZEvtCEeHmav1MHKSyxmnGPCKRdKmtzl+yfZzWda05m0rXhagN70ImZTn4CjaaPe/w8trrX9QvBd3sw7iAKSwJbnLE/Cq9a/h5qul38l92alYxHLCNZNrp6Dzola9mu0Gv9h5LLWpWW7jm7y071ve4zwxPxp2TPGbU9a0N7qtwKLW1bgq47Galfdm7jXdZ1mUTGIzLBnK4xkA+VFewkDav/Dm605X7tncxq3rjNDr2x7fapoz6Xcwxx21smCw91pAPDPjVvZSftFpfYSRtJsBNP7UcB1z7uMZA8eapl1TwtalepV6Ii2fBhiXXuxEcK6loltdWEMnExjB5J/m616pYXUV/Bb3sTfVzqHTPka83ey7c9s2jsNVgWysw+6Rtmzj4eNejWVpFYWVvaRZMVugRCeuBWLrnFqOqtfnXA3Enbrg8hXSoNU/irNp15HvgknbeqnGfdz1rqO2mkdktF7OyW5tI47hge4CNl8+Z9KC9quzHaEds7i+0m1mZJmDxTRHG3gA5P51v0f+Gd7dXPtvaa7aRuvdK+4t8WrfkyY6hkeSkktl6iknukgL2c03ULv+H+tFgxtMh4gRwWXkkD8q7zsO8OpdhbaBRhRE0LqR0Jz/AJroobSCG1W1jhRLdE2CIDjHwquEWVmq2tukUCLyI0GMVzs/Wd9NKPnaHxxaXueMWdtonZ/Vry37T6fdSrHJiAR8AjzrqbfV+z2u9ndT0js7ZS2k3cGTlcGQAE4yOtd5d2Gn6qqpe2cF0F+yJEzWCP6E0W5eHTtPihmYfWdwmMDyJ8K0e9rPVRbkv522Kdpx8zg+y38Q7Xs92bGlXtpMbi33CLYODnP2vmaFaO00+ido9YjADONpx1Xdyf2r099L0XXRNs0e3nZhtkkZQCCfEGlo3ZzStC0+bR0EUiTE98snVwegNaO5GEZZFjabauyuiV1YA/h1a6FB2aF7K1sZ2JMzygEpjw5rmDc2/aL+Jtu2mwJFCJvc2jAbaOT+ldHN/CPTnuWkh1CaKAtnu8E49M1i7J9jb7SO3jTNC4srTOyVxw+Rjg/OhHLgvJljO215gcZbKj0+xOdVugDn3V/aiOflQ3T8fSlwR12L+1E/PNN9nf66DPkYDa2c9afkc9abqOacDjHWugUGzjpzT0ve3Y6Cl8ahDBf/AH4/p/zSpX33y/0/3NKtMPChb5NsGWhjGOij9qsOQP8AFVw5NumP5R+1WfCs75LofAwOOtN148qfketMBzx+tAI2Mkc03I6jNSOeTmmwcfGoQC9osBtPI8blf3FWHOTnzqvtFnfp3GP/ADK/uKtON5z515n2j89mrDwNyo4JFInPOP8AvS6j0zTBxkrwSOo8a5w50Y9TvxpVmbvujL7wG0devNUXutxQPZqoMrXRBwOdinxNTvI1vtRt4FkVkt2Zp0zzgjA/Wh9xoxsI4DbiSdnu98p6kJg8fAcVrxwxUtXJmnKdvTwGVvoXgMk8iwqGKje2MmoQ30HtM8AAhEIHvZAUg+VCrjSr5ZkuEt4bvY7/AFUpyvvYwf0p7rSbm6uDNIsKzmIFUDHZkHoR5YqLHi+oGud8B/cWAO7II4560uOtQj3CFAyhX2jcq9AfIVLPOcZFZWalwPyeM4pE+nzpi2c+FVzzJAuXIyRnb51aEHOSjHkjdCmmWFWaSRY0x9pj1+ArDFftKRJaxQxWmdryzAln+HlQy+lcwrLO26SbkKfwL4ACsffNIpQvhRJwg+Ga9Jg6eGGNRW/qJ3lydDf6nptmO7NyUkYHaI+efChsVnDawLK10ryO26WB/wAfz60GjjjluBH9lnkO4Hw8qLCzkuNHFxszc2zFGHU8VpjCMN0uSrRZDqcKyFbi1ZWYcTQnBA+HjW2K97zEdwUuYpfsueHx8aDbZo7dbkKPq248vUVMqvtQgYGKOcb4h/Ix5GKLTlyCkg3pt/HLczWMrFXiPuFz9pa3706bgT5Zrjw63Pc3EilZVk7uQBiGB+NdDpcDxhhIwUofsY3EfEnmuT1nSxdzTovGT4COn4+lLg9Pq1/aieMDPWhun/8AqVyQQRsX9qI4JOM9a3ez/kIRPkfOeop/QfOm6c4zipA/I1uKCwM5zS8f7U2eOB40/rmoQH3334/p/uaVK/JM4z/L/c0q0w8KFvk2w8Qx48VH7VYDjiq4STBGBxhR+1TU8jxrO+S5L1ps87sU+Tg58abrx1qBHBz6g1E9KfDAjGKR681CAXtDnvNPPh7Qv7irGwST61X2hUCXT93/AM4/cVYRg4A4zXl/aPz2asPAvEAeNctPdzWesXmpQl5EgcQyRLznyNdQeR6iqIbS2tnmaJAGuH3yZ5yay4sihbasOWDlVM5hZbrStQlkYGSe7gWRyedmW649BWi21DU7hFiivFffcCIy7PDB/wAUT1NtPsLiHUbssHUd2gUZ3Dy/WrrDUbLUFZbYqHXlo2Tay+uK1Sy3DXov+RChUtOoEsNRvL2Gzlu5YCEbvDGMFwOhqmO/1HuInMarPGgQyyId2C+B+ldOdhYHI3+HmKfCg5KqSevFK94XnFF+y/U5+4l1VC1sXdu7fczxja7rjw9BxRTSriS70u3nl+26DcfWo3thNPci6guO5l2GM5GQVPXHrWm1tUs7WK2ViyxLtBPjVcmSMoJLkOOElPcs3EJnrjk0H1Fo1sGnnZi8zYAHgPD5UaKq6lSSAeDXO6i2+2kuj92j93GPDC8Zrf7MjG2/MZMyrMb1BcGPPdFUkyOtaBo7MLtoZD3sJ3ImOoxU+y0O6W4SXDI0akg+fNdIBjlVAwMZrs6Uit7HPjRotSt7W7VzFIq4c464/vRe3tY7cyMqg9625vLNXRRCKPYp3Ekk/OpN5YohowTadB7LPFLhInbcCPw1ln015LaBA4kP2Fkx08jRgAYyefQ0gcDptHwqIlHManZNFDPBKwIuZgwYcYPjT6Teu7i0vN0k0Z2rKhwWX+9bO08n1NsoGSX3HHiBiqDZR2kdvdzg92GHeR56Z6EH5il5oKeNplf6Oh07jU7gDpsTHrxRQjjPjQvTudRudhBARcEfCia5GQeaV7P+QhM+RUs44NLGRTYB+IrcUHHX5UuopZPU0w689DUIYr45nH9NKmvfvl/p/uaVaYeFC3yboSDBHj+QD9KswfCoQk+zxnj7I/ap8DxOazvkuLxwfCl4nHFLwzT4GeTxQCN6DrSzgHNIenU0jyeDUIBe0BxLppxnM4z+Yqxsgnnoah2gP12nZH/XH7irCBkkc4rzHtH57NWHwkRn/tTYHjgGh2t31xbW8MdrtE1zIIldui+tC3htNP1GGG4udSluN6nvee7JPhWaGHUrsk8umVGrtRvNtZGMLv7/AN3d0z60OhuZdI1C/nuEiubzut5eJvdC5A2/Hmt1/qGl6paH2pbnZG2R3aHLHxC+dQjudCsbJYobWR4rpCxCpudsHnNbMbaxaHFmadOepMje3U7yzqIBBO9mWyHJwuP3pTa7d2VrGoEUrQoplZm5bJ/D51r+lNN9pt4UgMhuIgFbb+A+FZrW40l4nW7s0hiikMcRlTGR1NBJV8UA73tIPpIHjjk8HUEVM9aGJqKl9sZgEUa7iqyAts+HhTW3aDT7mSKKJ33SHADRkY8s/HwrH2p8pGlZY8NhJxkMMkDaeR4Vy/eJeadLZM+1UnwjY+03r8a6k58BjwNDZ0ggu02RopaQBgPDIPvV0vZcU22w5AZoiTWOopvVmjfKN8f8V1TYBAAx6ULtL2C4lkV1CgMVEh8dta+/YnOOMeNdqT3Ioj+1AaibPunH1Zk70j3fh8eauHvEZHOaism5MHORUTOi3It87pCpbb6VOQPYVrOlwrMoxtYqR5Go2qSwxFLmYStvYhsYwpPA+QqqYi2b2hCEZmAZD+P1+NTnJ7wjoBRewYx1MeeKGSVZZEEjIp28dKBtcmSG4EmCZJlUIfQj+1E3nSBWlkYrGByfKudvJ7nUbjv0KwW4yEReSw6ZzVG0k7K5Zxxrc7DTtq6jcBdoURrgL0PFE+c7h0rhNO1a80k4SJLiNgAU+yQB612FpeWusacJ7d2MUnUA4ZD5HyqnSQ0Y9N2ZO4pPY2N1xx60hxwMcVjXfZSohcyW7nALHJQ/Gr1lJnMcq7G8Ochq10Sy0jJxnJpjnHmKl9kDB60j4UAg+9x3wx/LSpXv3w/ppVph4ULfJth+5jP+kftVnU5NQh923jJGRtFTxxnpWd8jB/LH60udtMecZ4FOD72PDFAgskYxSIy2fGmxxSLcCoQD6+SZdPz/APOP3FTOckeVVdoWAm09tw2ibJJ8BkUE1DtrpNncNDG5uGQEsydM+Ved63Dky9Q1BWacUko7hTU9Oj1SzELMYyp3JIvVG86x2+jXj3cc+p6gbkQfdIFAGfM8Vx0/8QNSN4ZYIQIWXAhx0+dFtJ7cQNDDFdROrHh55TgE+Joy6Lq8WPZFXolK2H5tFVrSGC3uXje3ZnSTAz73X96VnoqWm0tO8jKjqSQPxHJPxrbDcQ3cKzW8iyRtyGU5q7IxjpXPeXIvhbGrFB70BV0GQNawi5BtLYqVXHv5HrURo7zXREs6vHBPvVceY6GjYPvbB1xmqbQApI4PLPzmrLPkrkHahYMOhd5M8TTL3G8yLgYbcfAny5qcOkwHCSSF5U7vc0YwAUJIx+dEZ3YR7EwGkOFPlUXdLG2Gxd5ztUeLNU72RqrB2oosnaVEHdBSx6bjxQHUd9vbORumuLltpk9fQeQorsW2hlur2UsyrlhnhR5AUGe8l1BknkTuI1+6jQYbb4Emuh7Peht+RTLkUeSEFwhmEN4O4umTLIOVbPj6ZovaStNEGYFXB2sp8DQ0RQtKZGQbzxuI5xVtlK8F46ysXjcbs+OPOutDKsj0oGLqFqphcyrBH3kvC5xkf3qye3t7pQ7fbx7rqamkaNFhcSxuM88hhWO5tJ7VO+s7tYY/GOXlfz8KYhspWyyKxggYTSuX7sZDyHp/arEWSYOWUBTzGR1I9aGyWtzdvF7bdAruBWKPxovcTJbwM7jAQYH+KNXsRvT5nO9oXYQR2gXdvkUyYPQZ4FZSjKgQYGPClqjEXlh3vE8+ZnUeRxgfLFKU++STzWfqFUlE5+eeuVlDZzySPWiXZS69i1qS1kIVbtcjn3dw8fiaHbCyEE59M1VIxtpIJVXf3cgyPLPjmqYpaZbiIumeh3sQe0ZDwMg/PIp7iNpZ7YZ5jbeazaTeJqeniVydwO1h5Hwojgbs+Q4NbzWhfiyelLny5pdeCKRznnpUCYL8YnX+n/NKlfY78Y/l/uaVaYeFC3ybYsdxGBn7A/ap8n5VCHiGPngqP2qw7TyDWd8jERJXx5pbhjAp8ccVHy45qEJA46eFZr+8h06xmvLk4iiXc2KuJOMjqTXmH8QNae81r6Ohuc21uo3Kh4L8dfOjFWDl0Yu0Xa681yVlH1Fqp+rjHB+Jrm5GjQ8nANNcynLLnG0V1XYnsxbavps9xqUMg94GF/AimUo7jV6HL29rc3cipb200hYZG1D086N2fYjWL2IzG3VB0AkbBb5V6jb28FnDHDFCiLGuFIUZqblmz3Z2nHB8qU8r8i+g8y0S8vOy2rewalutIm6ZQsGP+K9JUh40YEMCoII8aGdp9GXWtJK5AuLdhJDIR5dR+QrbaSmSygb3TmNQcdAcciuD7WxxuORcvkvjtOh1928Zs8FBgU1pj61cYw/H5U8ykTJOqZKe63wNPhhcFgfdYfrXHvYd5k2TdgsB7tVMnfXiN+GJc49T41cuSTg4PrQXW9QGxbC0kzPccSOpyEXx586ZihLJLSimSSirZi1LUG1WcwQ+7Yxv77Z5mYeA9BTA8nnAPNREaRxLFGownAxSHXJwAK7EYqC0x4OVOTnK2XoSw4zmpM7Iiy9TE2c4/D0P6Vna4mtyH2qUPAz41dBIkysAPDBXNXVxakiF0V3LpF1II8zWjkOsfiityMfKisV5p+o2/dM6FJBnu5OCflXPkkJEWb7pzD8c8r+gpWSoXCSJ3jWznI8WjbgEeeMGujB65tfdD4ZWnT4OgRLDT1Lju4gPBOSfgKySzSXk5kcGOOFCyofPwJ9auiSwh5iVTI32SMkD1Oax3NwndSWyOJSOZZR0J8qZtjWqQzLk2pA/UYCdZs58+6sQQ+OKUyqrE5JI8xT3avK0qhsSxy5Q+RHIFUe1C82mNCGH3gPhWTO9Um/QxyGLbuTiq3RbiJ4SeHGM+RqcnGVAzWfdhiF486ShTDXY3VDHfS6dcHBdcoD+Ij/tXadcY6+NeVXSuwW6t2KzQncrDrXZaF2ifVIVgkZYr4KCjN9mYf5rbjmpRSY+E1VHSdTjJzSBJGKwDU17qNmiZWaTupB4o3+KIAgZ45pzHWD74YnA/wBP9zSpr3PfDP8AL/mlWiHhRR8myD7pP6RU8+NRi+4Tj8I/ap88YHFZ3yMGPPpSyw4PSkVOTSAw2ahBiSEZlGSqnA9a+eb+eVtRvZH91xcPkf7jX0Opw3Pn414R220xtN7VX6qhSCVt6gnk5GT+tNxg8yPZbSF7Qa6lnNcNGjKzbwOePCvXtPsLbRdMWyt95ii6bjkk15H2C1WDTO1Nu85OyXMO7P2SeBmvaCec4z6nxpea0x2OmRBLDBGcCoyTRwhTIwVWYKPU1ArMLpHEyiLaQ0eOSc9c1Vd3lvFIILhfqpBneRxnypFDS5YhDcSziVyJPwMcqPhWJZIrQ3QJ2xqRIoHr1/U01sziZzEmIpjiOJjg4HVsVk1FxFfrg7wcBvypHVYlkhpl/AUMbyaeXDSP3hYBu7+zET4etbo70Q2c0l7IAIG2mQD7XlQ+wj7uBY2AZnIJPqOpqr2dr+7MYcCMNvQ4yAR44rO+kx5kocf+g5Ho4HklutU3OFnEAHupEMZ+J6/Ksokt7VikkTWxbg70xn5103schUFry43DyYY/aq5vbolYlUvYce8jLhsePxrfHpenrTF0YZwnLdgBo9vvA+7jIPmPOkEHdq4YMDzxWl7SOyIltm3WNwrFQesbc5HwodamSayjjjjcN3hzI42qB55rNkxKDqQlRbdI0xwtfyezRDc2PfJGQg/zTXFl9EXSRBi0Tj3GbrnyotYSaZZwra291GxPLENksfOq+0AV9LMqlXMLgjHOM8VzV1Eu6oNVF/tmvsxUP5MrIGtdQUqGZFSZB6gY/vWQoszI6M6SLyrocED/ABRPQ+6bVAGxsltyrZ9cVijga3uZrCYBXjbYNx5K+DV05RbxxmvLYyP1IMZZEZWmYoeoRdhP5VYm1IlSJBhmCqBUNoSQRoSzdNo5JroNI0SQOlzertCcxxD9zQxwyZp77pASYFvoxb6tdwke8SJPken7VgtIit/dBDw5DZx6AV2OuaK+o7bm2wLqMYAPAceRrkbu2urUpKsMkchbu2Rh9r4U7LiccjfkwtEbpGQFm8DwawNLEG2lwWPgDW97WNwIncyOT0zwB5H1qwaRbHJkuhCMdO5Jx86qsMpbpFHBvgwRyIhAGR/eqk9xtkRYSI3eQkeBog+lXCIZYWjuo18YTk49RWJwFljkDZXoMeflS5QlB7orTR1wulvrdL61ORM8WUJ6OG5z+lGbS4kmEokCFo325Q8GuFs71rG6QggLLuG0nguRwceea7myjNvaRxsRuAyceZ5rdGSnDUaoO1ZVenMw/p/uaVNeffD+mlWmHhQHybYT9VGf9I/arPeJxUIj9TH/AEirMkEc1nfIxC65z1FLAJ60snPxqJ+HNAguSceFcr2s7OaPrQl7+8WC9ZdqkEHHxFae0uvNZ20lrYFZr3gEA/YHjXDNNDfXI7/fbXa/Zdj9o/GtuDp5T3eyCotqwrpWl6Ra28Ub2ETTWzBZGwcll6MPjXYtIXjB4JxnAPSuBtJ0TUC+o35jkRgnd9N3rmt2hSbpLmKPUmnv4xvjOftR55UjxPWqZuklFt2Njkiq2OpEjbgx58h4ZqFy189uuy2gdjyQ+cKazQXNw+WeCORc8FWIqF/rF/apuhtISq/aG/J9BWKMW3SHTaqy/T9ytcahcNueNdo4wo9Bmsd/as9hDOzkO829z6HJA+VCNV1LU7xYu9lh9mkICwxnDFs+NW3LSWupJCk7NFDD3kyM2QT/AG61bqeiytRmpJVu0JjluRvtrWSRmiV/dHuzzeCj+UUR0+NXxOmPrPs44wo4x+lZdLvI7rRXCp3biMl1x4+dELL3YoQFwoXgAVzsLnLNPWqcdqGLd2a9xBxnNOpyw4O4+ArPcXEcJC5JkY8KvJqhru7ldo7RArIBudxwPQVt5C+NgO89697c6dY24Ia4xEz9EXaMkD86OWOj2ltEEO65mAw7s3J/2/8Aas4tp7R5J/aIYjIu0yMOQPT51LT4Ha9ja0EjpEp33Eh+8J8vOmObmtzNp0hSOC2Ve7jt41CjH2RkVTeaZb3sUi4MTuMbk/x0rR3W2RHLEuAc48atHI3dKXs9mE5a2sbi31mG0ulVV6JKDgMP80ae1tryRYdShVpox7soONw8DmtF7Zx30BhkO1h7yOOqHzFYo5MaeZLy5WLuGKSKy+I8VrThjFRpCXGgla6fZ2hzBAFY+J5NPc6ja2XEsuXP4V5JoQbq/wBSTurIm1t+jTyj32/pHlWmx0uCxXALSyHO6R+SaE8sYbRLRhZeNXmfDQ2Ejp5hh/mhGu3ct1bxPNbTWncuW3HDbgRg9KNIY8FYypweQBjFYtZlKaaU27jI6pg+PIzS455N0yzgjHo9rDBbK8agiUlgzDJI8DRTA8UQ581FVQKEYiPhUG0elXFRnJPNUbbdmnSlsjNcabaXJ37DDL0WSLjHy6VyusIJVlijZUuYZArEDiXyb0PnXZl9iFsZABP5VzcHZ69v1a8nkjggkkZzIDlipPAFMTlKOmrMuaPoC7aIyzCZQCBIEXIyD5mu20+YsgifHH2STz8DQDVbOK2ujb2mUh9lUKD1HJ5ohpjyLMtxPKsq7QvurgJ6nzPh86mNJXj9BUNtjfd/ejPlSp7zPfDP8tKtMPCgvk2RH6mMkfhFWAEDHXNVw8xRgn8IqefPwrM+Rg+AG4PxoZq2u22kqzP9bMBxGv8AeiDusUbySMFRRkk+Fc3aaeNQeS7nZu7Mm+IMBnHrV4OKdyClZxHe2N/cyzSXElpes5Zmb7LHwzWrIn7qx1KFVd891MvAajHajQVMXtPdRvCDtcqMMvrXL3D93ZS2Mk26W1Ie2fk8eX612sM4ZI/D/wDBjTW/790RtILubU3la0W77h+5JY/ZA8RRl3t7K7Mh0+RXgbC3cXJ5Hw9aHXttpHscszX09vO/vl0zgv8ADyo7Ot1bi3dL2GITRhhHIOH461Ju2r8/7F3XH/hmiLtUrI4bSGuSw96VPcJ+XNUPLJqt3EbnTWiiEgaPJwsfr6mnU6lIPcu7VfDauOa0wWepTQXBmnSURRNjYfsnHBpM4wgrS/LBppWwFfWtxb3dpcvpkUGyc4kDcyHwzUtTw/tIUSNNMQHA/M8+QPFbpY4LqaBobl72bptbhBjrzR6HTLWeNG9gNs6cq+/dz+fNZ+py6aiHHDZ0AbLUWuHWaS4jj+r2LBtx7p9a6HTJ1Nhbl33vyjfHJIH5VhvtNsvesXi2d+N8coH2WPh6VGyi+jxZOrHuGZu9VuquAefyrLmUMj7sVTfP2DC4umHwgjYsFAJ6nxqJIiG4njqapivFkvO5IyrRiRD4kVitb2S+uNUhziOPKoMc455rMkzRdGjTIVvWW/v17x2J7mI/gUHGaN7hjAGB6Vhse6jhjAcOWXlh4elbCccYoSe4mhE8ZHhTjp6VEnwx160t2MnwqthojLNHFGZWyQPIck+lZ/Zo7i6N3PEGlx7o8FH+aaUCa/iTnbGC/wDu8K0RSd4CRyAcZ86s262BRPkg9Kiwx8qmV5wKbZkE5yappCQaLc3eD3W8ceNYdTw5sonHDSnPphc1uRijd2xyH5X/ABWLVG/83YRce87Z8/smrRW5PMtiBEZ9TzUiRgeOaYLsXB8qSkc5OPKiOe7KNRdhZlFyWlIRcevX9KkzsBDaop7iDCRqeshHj8BWDVLmeO8WWMEx2i73wOCfX5GiVncWskf0u8n1ZiBBb8I8q14apmTLyB9UcSdop9zZ7u3RTjwOTkVbpMr3iXFnFDtlhG8BuA/h/essimPU7tnAzK25vNT5Vt0qQwakh2nE6mMkeHjn9Kxdyuokl5ilyb5FkRY0lI3qgBx4UqtvRiYD/TSroR4I+TZDzDGefsgVne8YyusZAji4aUjJLeQHjVys5swkY2vs4PyoPIJEEZWWQIo2pCybTu8SWpUUm2XZG+um1KaPSg2d53TgjawQeBHxxRAqEXAxx5UMsBv1i4mwpaNVjBUYHIBNXalqDWKbobZ53PGAPdX1JpeTmkaIbKwN2w1YrBHpFufr7hgW8MDwBNcjbRzrqDXTTQrcr9W9vIMbQOAR510x7NX2t4Zo2Vl94ysfeY/Gtidh4ZmSS8uY2mUY973itbMPUQxwqMW3++oJQd/FJIFw6Vqd26Ca2tRDI21t2M7fMcda7O80TSr60gt5hH9SuI24ytDB2VghAU6hwOoUH/NWp2b0gbmeeV8eIbiqyz5pNNRr7gl2295fgGXXZhYpkS2g71WOC6S4A+NdJomiQaXYtbhjIZyTIS2flQ+Ts5pjJiO5uFyODuyKePRSi4XUyoHT3SP71HmzyVSX5KOON8S/ABmmax1uaza3hhtLWQokjHAckZ59ea6O2SOC3BZ9qnk+/uAoXd9jZLi79oRhcOeTJvxz6iovpup6fCtv7KHUHcGTn86z5W5O6oZFpKkze8qTW9xdSYEZTZGGH2vUfGs1xGIxBaStukhia4nc9MFSoH7Vt0u5sLu5Acym5GMLN0HwrDIJb19VjH1ZaXb3rjjAUYAPxoQ42KyfxblkcgtzYXYQmMw7C/8AKDjk1S9qz3zw2ku2Uksj+BHiD6DwrXo8010IoJ7YokUWxiVwrfDzohHZwwSO8MKJlQuQKW5pbFnbIadaLbwKN27H2T+5/OtoPOD4VHHQDhQMU/PIH50ltsNDscfOkuM7ajgsKY5ByOooag0RdDuZ9vJHFNZHFtHxzjkVaCpP2ic+FVwju1ZG6bsg+lXi7A0X5I5PjVbSrHIqtkBuh9amGBzkZx0qMiJLGQ6na3BHlV+Shnv5UgEDSOEAfxrJNNDf6tB3L7lt1Lk+GTkUooXa/mEr75olAQkdF8D8a1Knds25RnHWjsi8Y+Y/AG7rUJJUhRpZGwi1M8gHwrBqiuFt5tveRRSZkjJ6jz+XWqjHwXWMZ7qSSQZedsuD5dP2rLpVokUtxZXDFoYJN6KfskHnkelb8mdWMfusvvD1FCb+5aK8dck+1RYXA6EYodPKUZ2xOSqITMJCZtpUyt3jk+OeP7VKycPrNlHkgFiSPkajLOkVrmdsL48e98BWCO+aK/tL4oV7qTCpn8J4yfzo4unnlydxLbkyJpM629++H9NKle4MwKnKlQQaVb48IszQZVt7QTOCAkYOB48UNSG5vLzM4Kl+i54Uefwqbm7kTZ7UuwjG3ugcCq4Uu4ize2lmYY3NEOB5Vy/f8EW1bs0dqTEsS22q32AdqhD8QFofa9o5nm2tbxrbtzuzyAfOlfSXNpqsF1dXO6CVTEzBdoB8M0FWJY1MEnDodpB6j/tV31EdKyJWjRjx9z4LpnV6KZJbXNvOWVWIMhP2fQf961CGWOVveMjEcKw4z51y1pf3lhujhCCNjnaPd+fFbIe0d6m5ZEWQ54PpTF1eNraRWXR5U/CdBtkAUtArN+PYen51FmI3Klq5XPUEc0K/8RT7fuceoFQ+nbjZmOLrx71WXVQ+pFH0mX6QzvhO9I8B0HINUNMC20jPxFc/cXU84XP1Tk9Q2APlTd7eqgY3O5sck0yPWYfNg90zeSDjTOAShYEdCKkNda1KpcYdPFvEUBL3UiENdMPliswjChjKWkzx7zcGi+v6dfyFdFmYR7S6xZzNbJpih7lJVczIMBRnoaK2UUVxGC+ftbnUjgtiudjhGpXcdrp6iJICHllC8DHSimkyTWWs3NldXHed/iSIuMZPTAFZXmU21wyTx6KXIfGAByMD9KiWVWB8+KZTyQ3hzVdyheAkE71O5R54pfJC88nGaijrk+9z4+lRSTegcHnFCb6/fTdS3OD7LMBkgfZPnRW+xOAyCc5OAac5bJ8qoimWQKyEMpHBq33tpyPyoXsEgQCxYZ4p1wWx4nzpyAMACmYe8pXrVEqdhJ+90xTjGcEkDzqKNu8TkdaUgYqNjYPh61pTTVoWzHqKyC5jeOZocxtvZACTgcUrOZ7i0jkkHvtnd+dZr9LqSeHvUKQqCG7o53Z8/Sq5pmmglFrMYo7ZdzyKMhm8F/archjSVhJmAPNLYkn1Z+ywII86we1zm0s+ALi5KqSRwvHJpvbbj6OaZIx32Qp5wM1VJ2MbLtNkDQFdwYxkqxz68D8qGavJ7O9pImxmMjBSxxgZqyzlC6nO1uBtmiDsnhvyBVoggu9TKukciW0e1lIyAzc/2NVlOOP4pb0KatUBZu4du8uLxXk6ZHQH0rBcTLEkmyVXXHhzXZGwsiSDYwEeP1Yp1sbJSStnAP8A/MUYe3IQWlY9v7FPpG97GtpUlsLQo4bEChj64pVZ3ccfuxoqL5KMClWvDk7mNT9SklpdFqjKdcGlsLDPh8aiCVx06U/XAzXk5yhraa8zoxTorubeO4heCZQyOMFT40F1HTPZ2idpGmVh3RZuSvlXRblbAY9Kovofa7OWFeS6kA+R8DT8c+ym4y2fkT/kn6HJyRvGSiSMQpxluajI8i4BVWI6+FXBHxlwQc7XB8GH/aoxjviVIwMEgn0qzTuqOxCUWrsq7+ZOqgqf9VWe3SJtCRD/AJdagPe2qR9nINNgA9APU0FKvIboUvMm1xM4z3WB6tS7yU494DHPnUSMIecirIEWRypONoyceVBanwCUIodnmlA3S8enFIKgCkrux4mnzvTI4PhVthZvfSEA4hQ4dvXyFF2nTYqcowjqoJ6DbbLN5zHsads9eq+FaNQ08X8YIfu54jmOQDkGiMECjbxhVHAqxl3R5GOvJp0MMpf5E6OLKdt2BYtZurNli1a3MYxj2iMblb1PlRCK+tLps291FIPRhmrJIRIhVwGU8EGh02h6e8mfZxkdChK/tV+8144la9GapZra1LNJPHEfVutD7y9Ooo9tb2Ekq9RK/uBT5jPWr4dIsreTvI7fLf6mLfvW1R7oGcDyqj6h3UV/3LaPU5+2ub7QyqXkDPayHLNF73dnz48K6O3u4bmNZLeUSI3ippiFZdpA6YINDjp0trObjTise4/WQt9lvUeVNjmt/Fz6ldNBck5rNPdLHujXKylSUyODisUuryWp/wDNafOufxIQwphqtrdx4e1uHA6e7ginJ2BtG6G8t3tFuTINmcMfI+ta9/IwcgjiuVijv4ZGFrYSezyZzHKRn962xawliBDdwy2yjgbxuA+BGf1piaW0WmVu+Q7zg5+FZbu0muIykVwkUfiu3qasiuI5lEkbrsYZB3DmrAVxuBGaKbIYPYbhmjkaeNjGCAAuOvjUp7GP2fu9wQZDM2OTWmaUIpzsUfzMwAoc9408oS1j9okHVzxGn9zRctO7dBe5WRaaVG8qRZllP1UY6u3nWrTbR7aDM21ppGMjkeZ8PlTQWJSc3dw4muCMFz0QeQFbAyBQaxzy9xtcL1DGLXJWzluCOacgBcEdam2HHJAqpjiuZlWl3d2PRButKkxyaVen6L/Xh/Rgy+Nks4UZAOaXjnwHlSxwCfKkceAxmvIZZLuSv1Z0Y8IcEDORkjpipISM+AqI5xS8akc2ngjRjvbBZsvDgu32o2OFf19DQmaMQxiS4+qbdtVX4LfCuiLeYHFQkjSWMo6gr61oh1i4krRIOUN4s5VmRpHCOOeceVM6I4wTn4Uen0HTrg5kgPXqDWcdltKBIVJsHnh6s8+F8No1w6uS5QFk2hRyF8OTUPaoYnwZRufgY8a6CPszpEbqxgZz5Oc1ti06xiIMdrGpHTA6VO9i9QvrG+IgCw0y81A4A7iLONzdSPQV1FtZW9nEtsvAHiKsEqdSuMDjFLvxggKAT4GtEcnTpbyRhyZMmR/EWtIEGAMgHrmol9z7uFUdB51RvJwpAFMOFOCTVX13o9inbLe925XoTVOTnGcHrnNOXyAS249KiPLxrJl6iU2nqLxikPuPXofSkfDNNjBOTxUSDzz8KV3d7stSLUYEnzz1qRGfe8R0HnVS7lOTwKnuweDWmGeFfEyrXoSO5QOMZpw27jd0qBfjHNNkEZHzqzz407BpLN2Qc8mmIjdWSRQQeoPQ1X16ZGacHwxmld+N2HSVfRlnIu0R49EO0VH6Itn90GcY8O9OKvDBTnkVLecE5OTTY9Ukqv8AJXQZ0020QhHjMi+Uh3VqURhQqKFA6elQ3DqPCmLjypb6m+QqJInau0Cmz0NN8KRHrxWeWXU9yyQxxn1psHNOPhSxnp186pqRaiJ+GKVJhg4zmlXsuh/1of0c3L42OPL0p+o+FR3Hj0pZry2Xo8jm3a5NqyKiXzwafxx1qG4iluNL9yyeq/fsHuIl4HgGkKbefIU240fcsnqv37E7iIXbPHZTyRORIkZK8eOKBz6jq6yyqikBbeNkIXqxfB/Sj+7nNPvOMUyHTTjzT/f6FykmCo764TVooXdmt2t2ZmKdJARgVZost9cRyzXjjaXIQEYYUR3njpxTFs9akulm1SS/fsRNWB2vNUhjvTjv3hmVE4xlSRlvkCfypnvdRiuY+WktRdKneleXQqScjwwcUZ3HOaW4irLp5LyX5A2vUB3d7qcF5ahNzQvkzHbnaK26ndywTWiRblt5ie8lUZ28ccVv3HNOGIz60PdpbbL9+wdQC1K91OFbkWjF9iIU9zxIGancX15DsdWkwL0I42dI8jNGdxzS3GrLp51VL9+wLXqCJ7m/9ruhasZAsiCKNlwCpxu59Mk1subl7fW4Y8t7M0LlsLkbgRitecin3tjFVfTT9F+/Ylr1A1he3skF737M8yTMkKlcDHgaon1PUvYbMpGy3QkZbhVXI4BOa6AuT18sUt59Kt7vK7pfv2JqVcgK7vtTijM0BM8MiJkKuGiYj7Qz1H+a26ybqKKKS2neLdKiPsUHKk8mt4Yg58aRYk5ND3adrZbETXqCLu41BJ5VhZy8UiLEu0YmQ4yx8sZNPrtzfW1xD7AzhdjFwFyBgjmiwYjpSDEVF087Tpfv2Ja9QTDdzx6hdPcu7wx7iqbfTpWQ6hqc9hhhLbzx3AVmVQdyHkfoa6Lec5pb2xjNWXTyu6X79iX/ACZtOa4e0Ju1w4kYKf5lB4P5VrI56cVDcfSn3nyFJfR5G29i6mkiXHrSB4z1AqG404YgYFV9yyeqD3ESHI5pH0qG45zT7z5Cp7lk9UTuIZutKmJzSr1vRxcOnjF+hhyO5Nn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6" descr="data:image/jpeg;base64,/9j/4AAQSkZJRgABAQAAAQABAAD/2wBDAAoHBwgHBgoICAgLCgoLDhgQDg0NDh0VFhEYIx8lJCIfIiEmKzcvJik0KSEiMEExNDk7Pj4+JS5ESUM8SDc9Pjv/2wBDAQoLCw4NDhwQEBw7KCIoOzs7Ozs7Ozs7Ozs7Ozs7Ozs7Ozs7Ozs7Ozs7Ozs7Ozs7Ozs7Ozs7Ozs7Ozs7Ozs7Ozv/wAARCAEcAQQDASIAAhEBAxEB/8QAHAAAAQUBAQEAAAAAAAAAAAAABQABAgMEBgcI/8QAQxAAAgEDAwEFBAgFAwIGAgMAAQIDAAQRBRIhMQYTQVFhFCJxgRUjMjNCkaGxB1JywdFigpJD4RYkNUVTZCU0NnSD/8QAGgEAAgMBAQAAAAAAAAAAAAAAAQMAAgQFBv/EADIRAAICAQMCAwgCAgEFAAAAAAABAhEDEiExBBMyQVEFFCIzUoGh8GFxIzRCU5HB0fH/2gAMAwEAAhEDEQA/APTYIIu4UlASRkkirO5i/wDiX/jTW/3CAeQqzqOvSsSbGlfcxZ+7U/7RSMMfXu0x8BUxkMMikQN3pUthKxBGTxGvzFOYU4zEgx/pFSySOOlLw564qWyEO5iAPuKcelIRx4yYk/4ipdMeVOPTmhbCQ7mM9I1/4inEMXQon/GpZAB6g1AzQoDvmRW8iwFByrlkol3EY/6SH5Cm7qE/9NR/tpvaLfgm4iHH84pe0wcjv4v+YodyP1fkFD9xHjbsQ+u0U/dw5x3Sf8RUfabfGfaI+P8AWKRubbHNxEM+bip3I/V+SDmKMZ+qT/iKQhiznu1/IUxubfge0Rf8xTLcW5/68X/MVO5H6vyEcxRBR9Wn/EUu6jB+7TH9IpvaLXORcRY/rFL2i2PW5izj+cVO5H6vyQcxx4+6QfIUwhjz9hSP6aj7VbZH18X/ADFS9qth7ouIvXDip3Y+v5BQ/dxkY7pP+Ipd1ET92o+QqLXFvu4uIuf9Yp/abYAj2iIf7xU7kfq/JKJdzFu5jTHoBS7mIHHdr/xFN7Ta4z7RHj+sU3tUHB7+M/7hU7sfq/IaJGKIj7tB/tFP3MWPuk+O0U/X3lwc1IDIOaumwFfcxDgxr/xFIRR+ESY/pFWA+7603JqNshDuI8H6tM/CkYouMRpz/pFWcbhSAHjQtkK+7i6d0n/EUu5jzkxoB/SKnk45HFIj40bZAfeKqzAKABt8BSqV8AJlx/L/AHNKtMPChb5NcABgQDIOBVvGemcdahb/AHKH/SKnjmsowbJOf0ps+QFOeVyODSAwOuc0SEfn18KcDwOaRAHJpZxkHnHSgQYj3fhS9acZJ5HSm68HpUCIDawxk5rmUjjn1/U+9XcqBNoPhya6YEDB61zlsCdd1THXKfua5ftP5SL4/EY9W1bSdEnghuLSSaWdSypEoJwM88/CtOmXOmaxai5tIxsBwyOuGQ+RFCNfW6m7Z6RFYTxw3PdOVeRNwxhuMVh0/WJtLsL2V4xJrE973Eof3EBAbaceRArmrp1LEnHxF9dS3OyFnbAZECnnyrFrMltpemS3vssblGUBTxnJxXMahrd3qDwwXdxLpUb2ZlVozgvJjp648qHavqhv7e2udT9pFvLbAW3dA7TIrYyfXijj6OVpyYXkT4R3VpLa31xLAliU7pEcuVGDuGaunjsbWHvpxHHGv4iOK4q51GZJT319PbwST2scxibBCmI55+NXLa6jLqZ06CeS7i0u5WVUnfG9WPu5Ppj9aL6Te26QO5XkdLeXunWdgt2ts1zDJkr3Cgk46nnwqjSNVsNaUSQ6bNBbkHbcTqqqxB6DBrF2Wlkk7MahHISTC8yjH2QME8Hx61zlraXNxoVisdlcXVsYZRGIlJ2zbhgny8eaMeng9UXynyBzezO9uptKtJo4Ll7eKSb7tXHJ/Ss8upaLFJdQxtA09rEXdMemQM1yt9YalY2tzdakYLvve6jaUye9EQT7oHnzWiLQb6xivWu7ZbmB4WaKRn4QFePd/mzxRXTY0rciObYY0TW7XVTbB7SKP2i3aYMOQMEAj9aKzPptq0YnaBGlOEDD7RrhbbSV7ns7aC3eKKaFjcZG3f44Pzqm20zVJrixu7m0nnskj7oIgJZWX9gc1aXS45O1KkBTa2O/huNMmmFvG8DyFS4RRk4zjP50tQhhXT53WNU2rwQPWhvZjSTYXOpSSWwjdpQInI/BtBwPTNFtT/8AS7gHnK/3rFkjGOTTFjo7xthuE4to+Pwip5xgjmoQe7bxeOUFWcggZ4r1ePwIyvkjkkcjFJeeOTU8Ejk+FR4BwOuKuAfHHHOKY8HPFODgZHzpN06UKINjdxnHpSB46dKfyI6+NJvICiQH333w/p/uaVK++/H9NKtMPChb5NkH/wCun9IqzcMZxVdvxEh6+6KnjPHTmswxCyM+VLxNPjPyph1qEGGPKkfM8U+CPh402PL8jUIN1HAwT1pcYxjpWLVNS+joYpO5aUyOEVV65NZPpq95H0RMSfUf5rLk6rFjlpkyyi2FwOeOK5tZorfXdS70sm7bg7SQetbDrd8Mk6RL5Dkf5pvpW5f/ANkcnzbHP61h6rNhzxUVKi8VKLMcqaXPqkOpOT7XAhSNgp6HP+aw6louh6pdSXM7ypLIoBMYIww6N8QKNHVZ8ZGgnj0FL6VuQMjQTn4CsUYwi7jlLN35Au003R7a3WGZ3uykplWWdcsG+VEBdWCoB7u1ei91kD9KsOqXI/8AYST5ECl9LXRX/wDj5GPQVWWOEnbyETrhGaX6KkRkkiR1kIZgYzyR0NZtTs9H1aIxTu6AsGLRgqTjwJokNXuSQfoE5+ApvpW6yQ2gkeRwKMceNO1kC2/Qosjpmn20dpar3cMYwqhTirkvbOMYjfZj8KoQKkuq3fjoR/IU41S65J0I4PoKDw4nu8hFJrhAl9H7PvqR1B4maZmD4O7bu/mx50VN9asTmQkHqNhxT/StyT/6L4eQpfSlyOmiftUljxyq8hE2vIYXtsep4HT6s8U3tttjiQj0CGp/Sl1nH0L8elP9JXI66OB8AKr2cP8A1A636EDeW5AxIeP9BqjULqF7GaNGZiy4A2nk5rT9JXGONIHzxT/Sl0V2jRv2orFhTvX+COcvQLRH6iPj8Iqfhgcn1oT9LXg5+jG+GaR1a9JP/wCMb867MeuwJJWI0sK54APNP8sk1gsNQkvJ5YZLZoWjAPPjmt/OMeNa8eWOWOqPAGqEOODzTkZOfAVGn6g5NMALqM0+314NMOT04pHggVCGC/GJ1/p/uaVPf/fj+n/NKtMPChb5NcIHdR8fhH7VYAc+lQgOLdDj8IqfHhWYYL7QOKY9PWpE8EAflTdfHnyqEInyzSzx06U5A8RTY5yOlQIH7QEBLEf/AGk/egHbjtBedndDF1ZJmZ5Nm4jIUedH+0Z92wH/ANpP3p5I0kBSWNZBnlWXIrz3WyjHqlKStD4JyjSPJrX+LGsRA+2WltceRC7aI2n8Xc3SC60sJCxAZkflfXpzXVdpb/s9oVg1xqFlbNIPuoVQbnNeb6RoM3ajUp9c1GNbTS42MkhAwu0c4FbMcelzQc5Y9K/eBLcoukz2aKSOeJJITuWRQwPpUh6nFebjWe2HavP/AIajFnpsDd2sgIyQB45ot2J7Ralc391oGt4e+tQXEv8AMufHHxrl5OinGLla25Xmh8cqbpnYTSxwwPNMwWKNSzO3gBWQ6zpvcQXZvYlhuTtiYtw56cVj7WOE7K6kjSxoxt2wGcAniuT0PSBr3Y3Q7gzpDDpchebvM4IBJoYenhLH3Jut6/BJ5GnSPRQSRgGmcsInZV3sqkqp8TXKr/EnQJtWFogn7tztW4C+6T8MV1gGHCr+KkTwzxNa1VjFOMlsePntb2y7Q6u2n6fdGKTeyhIvcCgE9T8qvuO03bnsncomr7riEnGZAWVvQNQvQtSh7Ndt7q6vyQkLyAqv4yc4H61n1ntLJ2s16E6jcey2HeBUQciJfM+Zr0/YTkoqC0V6b/Yw3td7nsXZ/Woe0Okw39spRW91kPO1h1GaJ5ypPXFcH2skTRux9ld9m7oR21vKAe5IIfOOvrVOnav2t7SXEOpQSDT9IhUF2bB3gD3j88HpXEfR608kXUbfJpWatmehBCQQBkHx8qRBVuePL1rzKfVLrtjdTzSa3HpekwOVVVfDuPMeNaewfadxc3+n3l291Y2amSK7I6KPP8qEvZ+SMHK915EWZWeiD3jwuRTYA885rzS+1vtf2saa57OQvb6ZCSFIIDSY8eevyrT2I7XatqeuSWGqyIIoLdi2eMFcDJqP2fkUHO1tyvNE7yvg9DyABnnPlXFfxA7QXOl3Wk2NlO0Mk8ytIVOMpuxg1RrP8UbSzumtdKs3vXTgv+HPoOtcdq3aKbtd2o0qSS19meNkjK/7s1o6Posimp5I7UyuTKmqR7hZc6rc5PSNeflRAcnI5odZgjV7oDn3FB/KiZUAcfpW/wBn/IQuXI2OMdKlnpURkeGafn4CtxUf06U2OcUuOo5pYO0miQwX33w9F/uaVK+++H9P+aVaYeFC3ybbdvqEHQbRUxx4Cq4ATBGc490VbjLDx86zDBZwRt8aXQ5ph1J8BSwpHNQgiSM8VAqCM5+VSOSB5U3QgeBqEA/aIZXT/wD+yn7iud7X9s7XszEUVRNfyDMcWeFHm1dD2iHNhjnFyv7iuO7Wfw4Gv6pNqdrf91M68xOuQW+OeK4mZYX1f+Z7DVq0fCAOzXZq+7baidc12Um03ZCbuZPQDwFdt2ot47bsVqEMEQiiSE7VQYAGK84m7Lduez5VbUzMp5X2STcB8hXS9jb/ALV32oPp+u2cs1i8ZEvtCEeHmav1MHKSyxmnGPCKRdKmtzl+yfZzWda05m0rXhagN70ImZTn4CjaaPe/w8trrX9QvBd3sw7iAKSwJbnLE/Cq9a/h5qul38l92alYxHLCNZNrp6Dzola9mu0Gv9h5LLWpWW7jm7y071ve4zwxPxp2TPGbU9a0N7qtwKLW1bgq47Galfdm7jXdZ1mUTGIzLBnK4xkA+VFewkDav/Dm605X7tncxq3rjNDr2x7fapoz6Xcwxx21smCw91pAPDPjVvZSftFpfYSRtJsBNP7UcB1z7uMZA8eapl1TwtalepV6Ii2fBhiXXuxEcK6loltdWEMnExjB5J/m616pYXUV/Bb3sTfVzqHTPka83ey7c9s2jsNVgWysw+6Rtmzj4eNejWVpFYWVvaRZMVugRCeuBWLrnFqOqtfnXA3Enbrg8hXSoNU/irNp15HvgknbeqnGfdz1rqO2mkdktF7OyW5tI47hge4CNl8+Z9KC9quzHaEds7i+0m1mZJmDxTRHG3gA5P51v0f+Gd7dXPtvaa7aRuvdK+4t8WrfkyY6hkeSkktl6iknukgL2c03ULv+H+tFgxtMh4gRwWXkkD8q7zsO8OpdhbaBRhRE0LqR0Jz/AJroobSCG1W1jhRLdE2CIDjHwquEWVmq2tukUCLyI0GMVzs/Wd9NKPnaHxxaXueMWdtonZ/Vry37T6fdSrHJiAR8AjzrqbfV+z2u9ndT0js7ZS2k3cGTlcGQAE4yOtd5d2Gn6qqpe2cF0F+yJEzWCP6E0W5eHTtPihmYfWdwmMDyJ8K0e9rPVRbkv522Kdpx8zg+y38Q7Xs92bGlXtpMbi33CLYODnP2vmaFaO00+ido9YjADONpx1Xdyf2r099L0XXRNs0e3nZhtkkZQCCfEGlo3ZzStC0+bR0EUiTE98snVwegNaO5GEZZFjabauyuiV1YA/h1a6FB2aF7K1sZ2JMzygEpjw5rmDc2/aL+Jtu2mwJFCJvc2jAbaOT+ldHN/CPTnuWkh1CaKAtnu8E49M1i7J9jb7SO3jTNC4srTOyVxw+Rjg/OhHLgvJljO215gcZbKj0+xOdVugDn3V/aiOflQ3T8fSlwR12L+1E/PNN9nf66DPkYDa2c9afkc9abqOacDjHWugUGzjpzT0ve3Y6Cl8ahDBf/AH4/p/zSpX33y/0/3NKtMPChb5NsGWhjGOij9qsOQP8AFVw5NumP5R+1WfCs75LofAwOOtN148qfketMBzx+tAI2Mkc03I6jNSOeTmmwcfGoQC9osBtPI8blf3FWHOTnzqvtFnfp3GP/ADK/uKtON5z515n2j89mrDwNyo4JFInPOP8AvS6j0zTBxkrwSOo8a5w50Y9TvxpVmbvujL7wG0devNUXutxQPZqoMrXRBwOdinxNTvI1vtRt4FkVkt2Zp0zzgjA/Wh9xoxsI4DbiSdnu98p6kJg8fAcVrxwxUtXJmnKdvTwGVvoXgMk8iwqGKje2MmoQ30HtM8AAhEIHvZAUg+VCrjSr5ZkuEt4bvY7/AFUpyvvYwf0p7rSbm6uDNIsKzmIFUDHZkHoR5YqLHi+oGud8B/cWAO7II4560uOtQj3CFAyhX2jcq9AfIVLPOcZFZWalwPyeM4pE+nzpi2c+FVzzJAuXIyRnb51aEHOSjHkjdCmmWFWaSRY0x9pj1+ArDFftKRJaxQxWmdryzAln+HlQy+lcwrLO26SbkKfwL4ACsffNIpQvhRJwg+Ga9Jg6eGGNRW/qJ3lydDf6nptmO7NyUkYHaI+efChsVnDawLK10ryO26WB/wAfz60GjjjluBH9lnkO4Hw8qLCzkuNHFxszc2zFGHU8VpjCMN0uSrRZDqcKyFbi1ZWYcTQnBA+HjW2K97zEdwUuYpfsueHx8aDbZo7dbkKPq248vUVMqvtQgYGKOcb4h/Ix5GKLTlyCkg3pt/HLczWMrFXiPuFz9pa3706bgT5Zrjw63Pc3EilZVk7uQBiGB+NdDpcDxhhIwUofsY3EfEnmuT1nSxdzTovGT4COn4+lLg9Pq1/aieMDPWhun/8AqVyQQRsX9qI4JOM9a3ez/kIRPkfOeop/QfOm6c4zipA/I1uKCwM5zS8f7U2eOB40/rmoQH3334/p/uaVK/JM4z/L/c0q0w8KFvk2w8Qx48VH7VYDjiq4STBGBxhR+1TU8jxrO+S5L1ps87sU+Tg58abrx1qBHBz6g1E9KfDAjGKR681CAXtDnvNPPh7Qv7irGwST61X2hUCXT93/AM4/cVYRg4A4zXl/aPz2asPAvEAeNctPdzWesXmpQl5EgcQyRLznyNdQeR6iqIbS2tnmaJAGuH3yZ5yay4sihbasOWDlVM5hZbrStQlkYGSe7gWRyedmW649BWi21DU7hFiivFffcCIy7PDB/wAUT1NtPsLiHUbssHUd2gUZ3Dy/WrrDUbLUFZbYqHXlo2Tay+uK1Sy3DXov+RChUtOoEsNRvL2Gzlu5YCEbvDGMFwOhqmO/1HuInMarPGgQyyId2C+B+ldOdhYHI3+HmKfCg5KqSevFK94XnFF+y/U5+4l1VC1sXdu7fczxja7rjw9BxRTSriS70u3nl+26DcfWo3thNPci6guO5l2GM5GQVPXHrWm1tUs7WK2ViyxLtBPjVcmSMoJLkOOElPcs3EJnrjk0H1Fo1sGnnZi8zYAHgPD5UaKq6lSSAeDXO6i2+2kuj92j93GPDC8Zrf7MjG2/MZMyrMb1BcGPPdFUkyOtaBo7MLtoZD3sJ3ImOoxU+y0O6W4SXDI0akg+fNdIBjlVAwMZrs6Uit7HPjRotSt7W7VzFIq4c464/vRe3tY7cyMqg9625vLNXRRCKPYp3Ekk/OpN5YohowTadB7LPFLhInbcCPw1ln015LaBA4kP2Fkx08jRgAYyefQ0gcDptHwqIlHManZNFDPBKwIuZgwYcYPjT6Teu7i0vN0k0Z2rKhwWX+9bO08n1NsoGSX3HHiBiqDZR2kdvdzg92GHeR56Z6EH5il5oKeNplf6Oh07jU7gDpsTHrxRQjjPjQvTudRudhBARcEfCia5GQeaV7P+QhM+RUs44NLGRTYB+IrcUHHX5UuopZPU0w689DUIYr45nH9NKmvfvl/p/uaVaYeFC3yboSDBHj+QD9KswfCoQk+zxnj7I/ap8DxOazvkuLxwfCl4nHFLwzT4GeTxQCN6DrSzgHNIenU0jyeDUIBe0BxLppxnM4z+Yqxsgnnoah2gP12nZH/XH7irCBkkc4rzHtH57NWHwkRn/tTYHjgGh2t31xbW8MdrtE1zIIldui+tC3htNP1GGG4udSluN6nvee7JPhWaGHUrsk8umVGrtRvNtZGMLv7/AN3d0z60OhuZdI1C/nuEiubzut5eJvdC5A2/Hmt1/qGl6paH2pbnZG2R3aHLHxC+dQjudCsbJYobWR4rpCxCpudsHnNbMbaxaHFmadOepMje3U7yzqIBBO9mWyHJwuP3pTa7d2VrGoEUrQoplZm5bJ/D51r+lNN9pt4UgMhuIgFbb+A+FZrW40l4nW7s0hiikMcRlTGR1NBJV8UA73tIPpIHjjk8HUEVM9aGJqKl9sZgEUa7iqyAts+HhTW3aDT7mSKKJ33SHADRkY8s/HwrH2p8pGlZY8NhJxkMMkDaeR4Vy/eJeadLZM+1UnwjY+03r8a6k58BjwNDZ0ggu02RopaQBgPDIPvV0vZcU22w5AZoiTWOopvVmjfKN8f8V1TYBAAx6ULtL2C4lkV1CgMVEh8dta+/YnOOMeNdqT3Ioj+1AaibPunH1Zk70j3fh8eauHvEZHOaism5MHORUTOi3It87pCpbb6VOQPYVrOlwrMoxtYqR5Go2qSwxFLmYStvYhsYwpPA+QqqYi2b2hCEZmAZD+P1+NTnJ7wjoBRewYx1MeeKGSVZZEEjIp28dKBtcmSG4EmCZJlUIfQj+1E3nSBWlkYrGByfKudvJ7nUbjv0KwW4yEReSw6ZzVG0k7K5Zxxrc7DTtq6jcBdoURrgL0PFE+c7h0rhNO1a80k4SJLiNgAU+yQB612FpeWusacJ7d2MUnUA4ZD5HyqnSQ0Y9N2ZO4pPY2N1xx60hxwMcVjXfZSohcyW7nALHJQ/Gr1lJnMcq7G8Ochq10Sy0jJxnJpjnHmKl9kDB60j4UAg+9x3wx/LSpXv3w/ppVph4ULfJth+5jP+kftVnU5NQh923jJGRtFTxxnpWd8jB/LH60udtMecZ4FOD72PDFAgskYxSIy2fGmxxSLcCoQD6+SZdPz/APOP3FTOckeVVdoWAm09tw2ibJJ8BkUE1DtrpNncNDG5uGQEsydM+Ved63Dky9Q1BWacUko7hTU9Oj1SzELMYyp3JIvVG86x2+jXj3cc+p6gbkQfdIFAGfM8Vx0/8QNSN4ZYIQIWXAhx0+dFtJ7cQNDDFdROrHh55TgE+Joy6Lq8WPZFXolK2H5tFVrSGC3uXje3ZnSTAz73X96VnoqWm0tO8jKjqSQPxHJPxrbDcQ3cKzW8iyRtyGU5q7IxjpXPeXIvhbGrFB70BV0GQNawi5BtLYqVXHv5HrURo7zXREs6vHBPvVceY6GjYPvbB1xmqbQApI4PLPzmrLPkrkHahYMOhd5M8TTL3G8yLgYbcfAny5qcOkwHCSSF5U7vc0YwAUJIx+dEZ3YR7EwGkOFPlUXdLG2Gxd5ztUeLNU72RqrB2oosnaVEHdBSx6bjxQHUd9vbORumuLltpk9fQeQorsW2hlur2UsyrlhnhR5AUGe8l1BknkTuI1+6jQYbb4Emuh7Peht+RTLkUeSEFwhmEN4O4umTLIOVbPj6ZovaStNEGYFXB2sp8DQ0RQtKZGQbzxuI5xVtlK8F46ysXjcbs+OPOutDKsj0oGLqFqphcyrBH3kvC5xkf3qye3t7pQ7fbx7rqamkaNFhcSxuM88hhWO5tJ7VO+s7tYY/GOXlfz8KYhspWyyKxggYTSuX7sZDyHp/arEWSYOWUBTzGR1I9aGyWtzdvF7bdAruBWKPxovcTJbwM7jAQYH+KNXsRvT5nO9oXYQR2gXdvkUyYPQZ4FZSjKgQYGPClqjEXlh3vE8+ZnUeRxgfLFKU++STzWfqFUlE5+eeuVlDZzySPWiXZS69i1qS1kIVbtcjn3dw8fiaHbCyEE59M1VIxtpIJVXf3cgyPLPjmqYpaZbiIumeh3sQe0ZDwMg/PIp7iNpZ7YZ5jbeazaTeJqeniVydwO1h5Hwojgbs+Q4NbzWhfiyelLny5pdeCKRznnpUCYL8YnX+n/NKlfY78Y/l/uaVaYeFC3ybYsdxGBn7A/ap8n5VCHiGPngqP2qw7TyDWd8jERJXx5pbhjAp8ccVHy45qEJA46eFZr+8h06xmvLk4iiXc2KuJOMjqTXmH8QNae81r6Ohuc21uo3Kh4L8dfOjFWDl0Yu0Xa681yVlH1Fqp+rjHB+Jrm5GjQ8nANNcynLLnG0V1XYnsxbavps9xqUMg94GF/AimUo7jV6HL29rc3cipb200hYZG1D086N2fYjWL2IzG3VB0AkbBb5V6jb28FnDHDFCiLGuFIUZqblmz3Z2nHB8qU8r8i+g8y0S8vOy2rewalutIm6ZQsGP+K9JUh40YEMCoII8aGdp9GXWtJK5AuLdhJDIR5dR+QrbaSmSygb3TmNQcdAcciuD7WxxuORcvkvjtOh1928Zs8FBgU1pj61cYw/H5U8ykTJOqZKe63wNPhhcFgfdYfrXHvYd5k2TdgsB7tVMnfXiN+GJc49T41cuSTg4PrQXW9QGxbC0kzPccSOpyEXx586ZihLJLSimSSirZi1LUG1WcwQ+7Yxv77Z5mYeA9BTA8nnAPNREaRxLFGownAxSHXJwAK7EYqC0x4OVOTnK2XoSw4zmpM7Iiy9TE2c4/D0P6Vna4mtyH2qUPAz41dBIkysAPDBXNXVxakiF0V3LpF1II8zWjkOsfiityMfKisV5p+o2/dM6FJBnu5OCflXPkkJEWb7pzD8c8r+gpWSoXCSJ3jWznI8WjbgEeeMGujB65tfdD4ZWnT4OgRLDT1Lju4gPBOSfgKySzSXk5kcGOOFCyofPwJ9auiSwh5iVTI32SMkD1Oax3NwndSWyOJSOZZR0J8qZtjWqQzLk2pA/UYCdZs58+6sQQ+OKUyqrE5JI8xT3avK0qhsSxy5Q+RHIFUe1C82mNCGH3gPhWTO9Um/QxyGLbuTiq3RbiJ4SeHGM+RqcnGVAzWfdhiF486ShTDXY3VDHfS6dcHBdcoD+Ij/tXadcY6+NeVXSuwW6t2KzQncrDrXZaF2ifVIVgkZYr4KCjN9mYf5rbjmpRSY+E1VHSdTjJzSBJGKwDU17qNmiZWaTupB4o3+KIAgZ45pzHWD74YnA/wBP9zSpr3PfDP8AL/mlWiHhRR8myD7pP6RU8+NRi+4Tj8I/ap88YHFZ3yMGPPpSyw4PSkVOTSAw2ahBiSEZlGSqnA9a+eb+eVtRvZH91xcPkf7jX0Opw3Pn414R220xtN7VX6qhSCVt6gnk5GT+tNxg8yPZbSF7Qa6lnNcNGjKzbwOePCvXtPsLbRdMWyt95ii6bjkk15H2C1WDTO1Nu85OyXMO7P2SeBmvaCec4z6nxpea0x2OmRBLDBGcCoyTRwhTIwVWYKPU1ArMLpHEyiLaQ0eOSc9c1Vd3lvFIILhfqpBneRxnypFDS5YhDcSziVyJPwMcqPhWJZIrQ3QJ2xqRIoHr1/U01sziZzEmIpjiOJjg4HVsVk1FxFfrg7wcBvypHVYlkhpl/AUMbyaeXDSP3hYBu7+zET4etbo70Q2c0l7IAIG2mQD7XlQ+wj7uBY2AZnIJPqOpqr2dr+7MYcCMNvQ4yAR44rO+kx5kocf+g5Ho4HklutU3OFnEAHupEMZ+J6/Ksokt7VikkTWxbg70xn5103schUFry43DyYY/aq5vbolYlUvYce8jLhsePxrfHpenrTF0YZwnLdgBo9vvA+7jIPmPOkEHdq4YMDzxWl7SOyIltm3WNwrFQesbc5HwodamSayjjjjcN3hzI42qB55rNkxKDqQlRbdI0xwtfyezRDc2PfJGQg/zTXFl9EXSRBi0Tj3GbrnyotYSaZZwra291GxPLENksfOq+0AV9LMqlXMLgjHOM8VzV1Eu6oNVF/tmvsxUP5MrIGtdQUqGZFSZB6gY/vWQoszI6M6SLyrocED/ABRPQ+6bVAGxsltyrZ9cVijga3uZrCYBXjbYNx5K+DV05RbxxmvLYyP1IMZZEZWmYoeoRdhP5VYm1IlSJBhmCqBUNoSQRoSzdNo5JroNI0SQOlzertCcxxD9zQxwyZp77pASYFvoxb6tdwke8SJPken7VgtIit/dBDw5DZx6AV2OuaK+o7bm2wLqMYAPAceRrkbu2urUpKsMkchbu2Rh9r4U7LiccjfkwtEbpGQFm8DwawNLEG2lwWPgDW97WNwIncyOT0zwB5H1qwaRbHJkuhCMdO5Jx86qsMpbpFHBvgwRyIhAGR/eqk9xtkRYSI3eQkeBog+lXCIZYWjuo18YTk49RWJwFljkDZXoMeflS5QlB7orTR1wulvrdL61ORM8WUJ6OG5z+lGbS4kmEokCFo325Q8GuFs71rG6QggLLuG0nguRwceea7myjNvaRxsRuAyceZ5rdGSnDUaoO1ZVenMw/p/uaVNeffD+mlWmHhQHybYT9VGf9I/arPeJxUIj9TH/AEirMkEc1nfIxC65z1FLAJ60snPxqJ+HNAguSceFcr2s7OaPrQl7+8WC9ZdqkEHHxFae0uvNZ20lrYFZr3gEA/YHjXDNNDfXI7/fbXa/Zdj9o/GtuDp5T3eyCotqwrpWl6Ra28Ub2ETTWzBZGwcll6MPjXYtIXjB4JxnAPSuBtJ0TUC+o35jkRgnd9N3rmt2hSbpLmKPUmnv4xvjOftR55UjxPWqZuklFt2Njkiq2OpEjbgx58h4ZqFy189uuy2gdjyQ+cKazQXNw+WeCORc8FWIqF/rF/apuhtISq/aG/J9BWKMW3SHTaqy/T9ytcahcNueNdo4wo9Bmsd/as9hDOzkO829z6HJA+VCNV1LU7xYu9lh9mkICwxnDFs+NW3LSWupJCk7NFDD3kyM2QT/AG61bqeiytRmpJVu0JjluRvtrWSRmiV/dHuzzeCj+UUR0+NXxOmPrPs44wo4x+lZdLvI7rRXCp3biMl1x4+dELL3YoQFwoXgAVzsLnLNPWqcdqGLd2a9xBxnNOpyw4O4+ArPcXEcJC5JkY8KvJqhru7ldo7RArIBudxwPQVt5C+NgO89697c6dY24Ia4xEz9EXaMkD86OWOj2ltEEO65mAw7s3J/2/8Aas4tp7R5J/aIYjIu0yMOQPT51LT4Ha9ja0EjpEp33Eh+8J8vOmObmtzNp0hSOC2Ve7jt41CjH2RkVTeaZb3sUi4MTuMbk/x0rR3W2RHLEuAc48atHI3dKXs9mE5a2sbi31mG0ulVV6JKDgMP80ae1tryRYdShVpox7soONw8DmtF7Zx30BhkO1h7yOOqHzFYo5MaeZLy5WLuGKSKy+I8VrThjFRpCXGgla6fZ2hzBAFY+J5NPc6ja2XEsuXP4V5JoQbq/wBSTurIm1t+jTyj32/pHlWmx0uCxXALSyHO6R+SaE8sYbRLRhZeNXmfDQ2Ejp5hh/mhGu3ct1bxPNbTWncuW3HDbgRg9KNIY8FYypweQBjFYtZlKaaU27jI6pg+PIzS455N0yzgjHo9rDBbK8agiUlgzDJI8DRTA8UQ581FVQKEYiPhUG0elXFRnJPNUbbdmnSlsjNcabaXJ37DDL0WSLjHy6VyusIJVlijZUuYZArEDiXyb0PnXZl9iFsZABP5VzcHZ69v1a8nkjggkkZzIDlipPAFMTlKOmrMuaPoC7aIyzCZQCBIEXIyD5mu20+YsgifHH2STz8DQDVbOK2ujb2mUh9lUKD1HJ5ohpjyLMtxPKsq7QvurgJ6nzPh86mNJXj9BUNtjfd/ejPlSp7zPfDP8tKtMPCgvk2RH6mMkfhFWAEDHXNVw8xRgn8IqefPwrM+Rg+AG4PxoZq2u22kqzP9bMBxGv8AeiDusUbySMFRRkk+Fc3aaeNQeS7nZu7Mm+IMBnHrV4OKdyClZxHe2N/cyzSXElpes5Zmb7LHwzWrIn7qx1KFVd891MvAajHajQVMXtPdRvCDtcqMMvrXL3D93ZS2Mk26W1Ie2fk8eX612sM4ZI/D/wDBjTW/790RtILubU3la0W77h+5JY/ZA8RRl3t7K7Mh0+RXgbC3cXJ5Hw9aHXttpHscszX09vO/vl0zgv8ADyo7Ot1bi3dL2GITRhhHIOH461Ju2r8/7F3XH/hmiLtUrI4bSGuSw96VPcJ+XNUPLJqt3EbnTWiiEgaPJwsfr6mnU6lIPcu7VfDauOa0wWepTQXBmnSURRNjYfsnHBpM4wgrS/LBppWwFfWtxb3dpcvpkUGyc4kDcyHwzUtTw/tIUSNNMQHA/M8+QPFbpY4LqaBobl72bptbhBjrzR6HTLWeNG9gNs6cq+/dz+fNZ+py6aiHHDZ0AbLUWuHWaS4jj+r2LBtx7p9a6HTJ1Nhbl33vyjfHJIH5VhvtNsvesXi2d+N8coH2WPh6VGyi+jxZOrHuGZu9VuquAefyrLmUMj7sVTfP2DC4umHwgjYsFAJ6nxqJIiG4njqapivFkvO5IyrRiRD4kVitb2S+uNUhziOPKoMc455rMkzRdGjTIVvWW/v17x2J7mI/gUHGaN7hjAGB6Vhse6jhjAcOWXlh4elbCccYoSe4mhE8ZHhTjp6VEnwx160t2MnwqthojLNHFGZWyQPIck+lZ/Zo7i6N3PEGlx7o8FH+aaUCa/iTnbGC/wDu8K0RSd4CRyAcZ86s262BRPkg9Kiwx8qmV5wKbZkE5yappCQaLc3eD3W8ceNYdTw5sonHDSnPphc1uRijd2xyH5X/ABWLVG/83YRce87Z8/smrRW5PMtiBEZ9TzUiRgeOaYLsXB8qSkc5OPKiOe7KNRdhZlFyWlIRcevX9KkzsBDaop7iDCRqeshHj8BWDVLmeO8WWMEx2i73wOCfX5GiVncWskf0u8n1ZiBBb8I8q14apmTLyB9UcSdop9zZ7u3RTjwOTkVbpMr3iXFnFDtlhG8BuA/h/essimPU7tnAzK25vNT5Vt0qQwakh2nE6mMkeHjn9Kxdyuokl5ilyb5FkRY0lI3qgBx4UqtvRiYD/TSroR4I+TZDzDGefsgVne8YyusZAji4aUjJLeQHjVys5swkY2vs4PyoPIJEEZWWQIo2pCybTu8SWpUUm2XZG+um1KaPSg2d53TgjawQeBHxxRAqEXAxx5UMsBv1i4mwpaNVjBUYHIBNXalqDWKbobZ53PGAPdX1JpeTmkaIbKwN2w1YrBHpFufr7hgW8MDwBNcjbRzrqDXTTQrcr9W9vIMbQOAR510x7NX2t4Zo2Vl94ysfeY/Gtidh4ZmSS8uY2mUY973itbMPUQxwqMW3++oJQd/FJIFw6Vqd26Ca2tRDI21t2M7fMcda7O80TSr60gt5hH9SuI24ytDB2VghAU6hwOoUH/NWp2b0gbmeeV8eIbiqyz5pNNRr7gl2295fgGXXZhYpkS2g71WOC6S4A+NdJomiQaXYtbhjIZyTIS2flQ+Ts5pjJiO5uFyODuyKePRSi4XUyoHT3SP71HmzyVSX5KOON8S/ABmmax1uaza3hhtLWQokjHAckZ59ea6O2SOC3BZ9qnk+/uAoXd9jZLi79oRhcOeTJvxz6iovpup6fCtv7KHUHcGTn86z5W5O6oZFpKkze8qTW9xdSYEZTZGGH2vUfGs1xGIxBaStukhia4nc9MFSoH7Vt0u5sLu5Acym5GMLN0HwrDIJb19VjH1ZaXb3rjjAUYAPxoQ42KyfxblkcgtzYXYQmMw7C/8AKDjk1S9qz3zw2ku2Uksj+BHiD6DwrXo8010IoJ7YokUWxiVwrfDzohHZwwSO8MKJlQuQKW5pbFnbIadaLbwKN27H2T+5/OtoPOD4VHHQDhQMU/PIH50ltsNDscfOkuM7ajgsKY5ByOooag0RdDuZ9vJHFNZHFtHxzjkVaCpP2ic+FVwju1ZG6bsg+lXi7A0X5I5PjVbSrHIqtkBuh9amGBzkZx0qMiJLGQ6na3BHlV+Shnv5UgEDSOEAfxrJNNDf6tB3L7lt1Lk+GTkUooXa/mEr75olAQkdF8D8a1Knds25RnHWjsi8Y+Y/AG7rUJJUhRpZGwi1M8gHwrBqiuFt5tveRRSZkjJ6jz+XWqjHwXWMZ7qSSQZedsuD5dP2rLpVokUtxZXDFoYJN6KfskHnkelb8mdWMfusvvD1FCb+5aK8dck+1RYXA6EYodPKUZ2xOSqITMJCZtpUyt3jk+OeP7VKycPrNlHkgFiSPkajLOkVrmdsL48e98BWCO+aK/tL4oV7qTCpn8J4yfzo4unnlydxLbkyJpM629++H9NKle4MwKnKlQQaVb48IszQZVt7QTOCAkYOB48UNSG5vLzM4Kl+i54Uefwqbm7kTZ7UuwjG3ugcCq4Uu4ize2lmYY3NEOB5Vy/f8EW1bs0dqTEsS22q32AdqhD8QFofa9o5nm2tbxrbtzuzyAfOlfSXNpqsF1dXO6CVTEzBdoB8M0FWJY1MEnDodpB6j/tV31EdKyJWjRjx9z4LpnV6KZJbXNvOWVWIMhP2fQf961CGWOVveMjEcKw4z51y1pf3lhujhCCNjnaPd+fFbIe0d6m5ZEWQ54PpTF1eNraRWXR5U/CdBtkAUtArN+PYen51FmI3Klq5XPUEc0K/8RT7fuceoFQ+nbjZmOLrx71WXVQ+pFH0mX6QzvhO9I8B0HINUNMC20jPxFc/cXU84XP1Tk9Q2APlTd7eqgY3O5sck0yPWYfNg90zeSDjTOAShYEdCKkNda1KpcYdPFvEUBL3UiENdMPliswjChjKWkzx7zcGi+v6dfyFdFmYR7S6xZzNbJpih7lJVczIMBRnoaK2UUVxGC+ftbnUjgtiudjhGpXcdrp6iJICHllC8DHSimkyTWWs3NldXHed/iSIuMZPTAFZXmU21wyTx6KXIfGAByMD9KiWVWB8+KZTyQ3hzVdyheAkE71O5R54pfJC88nGaijrk+9z4+lRSTegcHnFCb6/fTdS3OD7LMBkgfZPnRW+xOAyCc5OAac5bJ8qoimWQKyEMpHBq33tpyPyoXsEgQCxYZ4p1wWx4nzpyAMACmYe8pXrVEqdhJ+90xTjGcEkDzqKNu8TkdaUgYqNjYPh61pTTVoWzHqKyC5jeOZocxtvZACTgcUrOZ7i0jkkHvtnd+dZr9LqSeHvUKQqCG7o53Z8/Sq5pmmglFrMYo7ZdzyKMhm8F/archjSVhJmAPNLYkn1Z+ywII86we1zm0s+ALi5KqSRwvHJpvbbj6OaZIx32Qp5wM1VJ2MbLtNkDQFdwYxkqxz68D8qGavJ7O9pImxmMjBSxxgZqyzlC6nO1uBtmiDsnhvyBVoggu9TKukciW0e1lIyAzc/2NVlOOP4pb0KatUBZu4du8uLxXk6ZHQH0rBcTLEkmyVXXHhzXZGwsiSDYwEeP1Yp1sbJSStnAP8A/MUYe3IQWlY9v7FPpG97GtpUlsLQo4bEChj64pVZ3ccfuxoqL5KMClWvDk7mNT9SklpdFqjKdcGlsLDPh8aiCVx06U/XAzXk5yhraa8zoxTorubeO4heCZQyOMFT40F1HTPZ2idpGmVh3RZuSvlXRblbAY9Kovofa7OWFeS6kA+R8DT8c+ym4y2fkT/kn6HJyRvGSiSMQpxluajI8i4BVWI6+FXBHxlwQc7XB8GH/aoxjviVIwMEgn0qzTuqOxCUWrsq7+ZOqgqf9VWe3SJtCRD/AJdagPe2qR9nINNgA9APU0FKvIboUvMm1xM4z3WB6tS7yU494DHPnUSMIecirIEWRypONoyceVBanwCUIodnmlA3S8enFIKgCkrux4mnzvTI4PhVthZvfSEA4hQ4dvXyFF2nTYqcowjqoJ6DbbLN5zHsads9eq+FaNQ08X8YIfu54jmOQDkGiMECjbxhVHAqxl3R5GOvJp0MMpf5E6OLKdt2BYtZurNli1a3MYxj2iMblb1PlRCK+tLps291FIPRhmrJIRIhVwGU8EGh02h6e8mfZxkdChK/tV+8144la9GapZra1LNJPHEfVutD7y9Ooo9tb2Ekq9RK/uBT5jPWr4dIsreTvI7fLf6mLfvW1R7oGcDyqj6h3UV/3LaPU5+2ub7QyqXkDPayHLNF73dnz48K6O3u4bmNZLeUSI3ippiFZdpA6YINDjp0trObjTise4/WQt9lvUeVNjmt/Fz6ldNBck5rNPdLHujXKylSUyODisUuryWp/wDNafOufxIQwphqtrdx4e1uHA6e7ginJ2BtG6G8t3tFuTINmcMfI+ta9/IwcgjiuVijv4ZGFrYSezyZzHKRn962xawliBDdwy2yjgbxuA+BGf1piaW0WmVu+Q7zg5+FZbu0muIykVwkUfiu3qasiuI5lEkbrsYZB3DmrAVxuBGaKbIYPYbhmjkaeNjGCAAuOvjUp7GP2fu9wQZDM2OTWmaUIpzsUfzMwAoc9408oS1j9okHVzxGn9zRctO7dBe5WRaaVG8qRZllP1UY6u3nWrTbR7aDM21ppGMjkeZ8PlTQWJSc3dw4muCMFz0QeQFbAyBQaxzy9xtcL1DGLXJWzluCOacgBcEdam2HHJAqpjiuZlWl3d2PRButKkxyaVen6L/Xh/Rgy+Nks4UZAOaXjnwHlSxwCfKkceAxmvIZZLuSv1Z0Y8IcEDORkjpipISM+AqI5xS8akc2ngjRjvbBZsvDgu32o2OFf19DQmaMQxiS4+qbdtVX4LfCuiLeYHFQkjSWMo6gr61oh1i4krRIOUN4s5VmRpHCOOeceVM6I4wTn4Uen0HTrg5kgPXqDWcdltKBIVJsHnh6s8+F8No1w6uS5QFk2hRyF8OTUPaoYnwZRufgY8a6CPszpEbqxgZz5Oc1ti06xiIMdrGpHTA6VO9i9QvrG+IgCw0y81A4A7iLONzdSPQV1FtZW9nEtsvAHiKsEqdSuMDjFLvxggKAT4GtEcnTpbyRhyZMmR/EWtIEGAMgHrmol9z7uFUdB51RvJwpAFMOFOCTVX13o9inbLe925XoTVOTnGcHrnNOXyAS249KiPLxrJl6iU2nqLxikPuPXofSkfDNNjBOTxUSDzz8KV3d7stSLUYEnzz1qRGfe8R0HnVS7lOTwKnuweDWmGeFfEyrXoSO5QOMZpw27jd0qBfjHNNkEZHzqzz407BpLN2Qc8mmIjdWSRQQeoPQ1X16ZGacHwxmld+N2HSVfRlnIu0R49EO0VH6Itn90GcY8O9OKvDBTnkVLecE5OTTY9Ukqv8AJXQZ0020QhHjMi+Uh3VqURhQqKFA6elQ3DqPCmLjypb6m+QqJInau0Cmz0NN8KRHrxWeWXU9yyQxxn1psHNOPhSxnp186pqRaiJ+GKVJhg4zmlXsuh/1of0c3L42OPL0p+o+FR3Hj0pZry2Xo8jm3a5NqyKiXzwafxx1qG4iluNL9yyeq/fsHuIl4HgGkKbefIU240fcsnqv37E7iIXbPHZTyRORIkZK8eOKBz6jq6yyqikBbeNkIXqxfB/Sj+7nNPvOMUyHTTjzT/f6FykmCo764TVooXdmt2t2ZmKdJARgVZost9cRyzXjjaXIQEYYUR3njpxTFs9akulm1SS/fsRNWB2vNUhjvTjv3hmVE4xlSRlvkCfypnvdRiuY+WktRdKneleXQqScjwwcUZ3HOaW4irLp5LyX5A2vUB3d7qcF5ahNzQvkzHbnaK26ndywTWiRblt5ie8lUZ28ccVv3HNOGIz60PdpbbL9+wdQC1K91OFbkWjF9iIU9zxIGancX15DsdWkwL0I42dI8jNGdxzS3GrLp51VL9+wLXqCJ7m/9ruhasZAsiCKNlwCpxu59Mk1subl7fW4Y8t7M0LlsLkbgRitecin3tjFVfTT9F+/Ylr1A1he3skF737M8yTMkKlcDHgaon1PUvYbMpGy3QkZbhVXI4BOa6AuT18sUt59Kt7vK7pfv2JqVcgK7vtTijM0BM8MiJkKuGiYj7Qz1H+a26ybqKKKS2neLdKiPsUHKk8mt4Yg58aRYk5ND3adrZbETXqCLu41BJ5VhZy8UiLEu0YmQ4yx8sZNPrtzfW1xD7AzhdjFwFyBgjmiwYjpSDEVF087Tpfv2Ja9QTDdzx6hdPcu7wx7iqbfTpWQ6hqc9hhhLbzx3AVmVQdyHkfoa6Lec5pb2xjNWXTyu6X79iX/ACZtOa4e0Ju1w4kYKf5lB4P5VrI56cVDcfSn3nyFJfR5G29i6mkiXHrSB4z1AqG404YgYFV9yyeqD3ESHI5pH0qG45zT7z5Cp7lk9UTuIZutKmJzSr1vRxcOnjF+hhyO5Nn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24"/>
          <a:stretch/>
        </p:blipFill>
        <p:spPr bwMode="auto">
          <a:xfrm>
            <a:off x="838200" y="-76200"/>
            <a:ext cx="7540626" cy="6949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30824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3" y="0"/>
            <a:ext cx="9162000" cy="4623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579120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Zed and dad are baking bread.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" y="4800600"/>
            <a:ext cx="3733800" cy="1821597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029200" y="4800600"/>
            <a:ext cx="1905000" cy="1821597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010400" y="4797884"/>
            <a:ext cx="1905000" cy="182159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068" y="4953000"/>
            <a:ext cx="1109663" cy="1040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225" y="4838700"/>
            <a:ext cx="150495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144" y="4948609"/>
            <a:ext cx="930881" cy="918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838700"/>
            <a:ext cx="533399" cy="1023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2867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3" y="0"/>
            <a:ext cx="9162000" cy="4623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5791200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200" dirty="0" smtClean="0">
                <a:latin typeface="Comic Sans MS" panose="030F0702030302020204" pitchFamily="66" charset="0"/>
              </a:rPr>
              <a:t> They got</a:t>
            </a:r>
            <a:endParaRPr lang="en-GB" sz="42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5814536"/>
            <a:ext cx="1295400" cy="738664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19693" y="5814536"/>
            <a:ext cx="894907" cy="738664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590800" y="5791200"/>
            <a:ext cx="2438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200" dirty="0" smtClean="0">
                <a:latin typeface="Comic Sans MS" panose="030F0702030302020204" pitchFamily="66" charset="0"/>
              </a:rPr>
              <a:t>a spoon,</a:t>
            </a:r>
            <a:endParaRPr lang="en-GB" sz="42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8000" y="4811383"/>
            <a:ext cx="1676400" cy="175260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4829355" y="5801983"/>
            <a:ext cx="2438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200" dirty="0" smtClean="0">
                <a:latin typeface="Comic Sans MS" panose="030F0702030302020204" pitchFamily="66" charset="0"/>
              </a:rPr>
              <a:t>a jug</a:t>
            </a:r>
            <a:endParaRPr lang="en-GB" sz="4200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57800" y="4822166"/>
            <a:ext cx="1143000" cy="175260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6400800" y="5860703"/>
            <a:ext cx="274320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900" dirty="0">
                <a:latin typeface="Comic Sans MS" panose="030F0702030302020204" pitchFamily="66" charset="0"/>
              </a:rPr>
              <a:t>a</a:t>
            </a:r>
            <a:r>
              <a:rPr lang="en-GB" sz="3900" dirty="0" smtClean="0">
                <a:latin typeface="Comic Sans MS" panose="030F0702030302020204" pitchFamily="66" charset="0"/>
              </a:rPr>
              <a:t>nd a bowl.</a:t>
            </a:r>
            <a:endParaRPr lang="en-GB" sz="3900" dirty="0">
              <a:latin typeface="Comic Sans MS" panose="030F0702030302020204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696200" y="4800600"/>
            <a:ext cx="1295400" cy="175260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145" y="4905375"/>
            <a:ext cx="363709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905" y="4905375"/>
            <a:ext cx="829627" cy="955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336" y="5094999"/>
            <a:ext cx="107486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599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16" grpId="0"/>
      <p:bldP spid="17" grpId="0" animBg="1"/>
      <p:bldP spid="19" grpId="0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" y="0"/>
            <a:ext cx="9162000" cy="4623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8600" y="6083587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They got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6026527"/>
            <a:ext cx="990600" cy="661719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322718" y="6026527"/>
            <a:ext cx="734682" cy="66172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057400" y="6064999"/>
            <a:ext cx="16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flour,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122818" y="4778866"/>
            <a:ext cx="1153782" cy="190265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3352800" y="6071726"/>
            <a:ext cx="16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water,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342018" y="4785593"/>
            <a:ext cx="1382382" cy="190265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4858388" y="6086733"/>
            <a:ext cx="16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yeast,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847606" y="4800600"/>
            <a:ext cx="1329906" cy="190265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6188294" y="6100135"/>
            <a:ext cx="16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salt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253712" y="4802946"/>
            <a:ext cx="814476" cy="190265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7102694" y="6086733"/>
            <a:ext cx="30319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</a:t>
            </a:r>
            <a:r>
              <a:rPr lang="en-GB" sz="3200" dirty="0" smtClean="0">
                <a:latin typeface="Comic Sans MS" panose="030F0702030302020204" pitchFamily="66" charset="0"/>
              </a:rPr>
              <a:t>nd oil.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7902156" y="4800600"/>
            <a:ext cx="860844" cy="190265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988" y="4872613"/>
            <a:ext cx="873442" cy="1214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793" y="4836189"/>
            <a:ext cx="1020649" cy="12639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3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293" y="5105400"/>
            <a:ext cx="675107" cy="9287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36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309" y="5117685"/>
            <a:ext cx="716491" cy="908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117" y="5060592"/>
            <a:ext cx="1215390" cy="1047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372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1" grpId="0" animBg="1"/>
      <p:bldP spid="23" grpId="0"/>
      <p:bldP spid="24" grpId="0" animBg="1"/>
      <p:bldP spid="26" grpId="0"/>
      <p:bldP spid="27" grpId="0" animBg="1"/>
      <p:bldP spid="29" grpId="0"/>
      <p:bldP spid="30" grpId="0" animBg="1"/>
      <p:bldP spid="33" grpId="0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352" y="13138"/>
            <a:ext cx="4191000" cy="480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152400" y="304800"/>
            <a:ext cx="4114800" cy="4343400"/>
          </a:xfrm>
          <a:prstGeom prst="wedgeEllipseCallout">
            <a:avLst>
              <a:gd name="adj1" fmla="val 119556"/>
              <a:gd name="adj2" fmla="val -1430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I love</a:t>
            </a: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making 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bread.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7912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said  Zed.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60498" y="4953000"/>
            <a:ext cx="1535502" cy="1653064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048000" y="4953000"/>
            <a:ext cx="1371600" cy="1653064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57200"/>
            <a:ext cx="762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064594"/>
            <a:ext cx="957263" cy="897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9" y="1752600"/>
            <a:ext cx="1066801" cy="78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132" y="4962526"/>
            <a:ext cx="931067" cy="936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4995920"/>
            <a:ext cx="533399" cy="1023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429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5" r="10331"/>
          <a:stretch/>
        </p:blipFill>
        <p:spPr bwMode="auto">
          <a:xfrm>
            <a:off x="2438400" y="-1"/>
            <a:ext cx="3962400" cy="472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14400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700" dirty="0" smtClean="0">
                <a:latin typeface="Comic Sans MS" panose="030F0702030302020204" pitchFamily="66" charset="0"/>
              </a:rPr>
              <a:t>Dad  mixed the ingredients into a dough.</a:t>
            </a:r>
            <a:endParaRPr lang="en-GB" sz="37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200" y="4871381"/>
            <a:ext cx="990600" cy="1620011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219200" y="4871381"/>
            <a:ext cx="1447800" cy="1620011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543800" y="4876800"/>
            <a:ext cx="1447800" cy="1620011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19" y="5023819"/>
            <a:ext cx="854681" cy="843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5003142"/>
            <a:ext cx="914400" cy="90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787" y="4993464"/>
            <a:ext cx="885825" cy="87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125904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5" r="10331"/>
          <a:stretch/>
        </p:blipFill>
        <p:spPr bwMode="auto">
          <a:xfrm>
            <a:off x="2420203" y="0"/>
            <a:ext cx="3962400" cy="472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0" y="605281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He scooped and stirred it, lifted and folded it.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9200" y="5029200"/>
            <a:ext cx="1404000" cy="155701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352800" y="5033176"/>
            <a:ext cx="1295400" cy="155701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105400" y="5019020"/>
            <a:ext cx="1066800" cy="155701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858000" y="5029200"/>
            <a:ext cx="1143000" cy="155701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5189871"/>
            <a:ext cx="972403" cy="965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032" y="5070630"/>
            <a:ext cx="1052810" cy="1006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041" y="5257800"/>
            <a:ext cx="863959" cy="786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345" y="5165281"/>
            <a:ext cx="889255" cy="854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532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352" y="13138"/>
            <a:ext cx="4191000" cy="480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152400" y="304800"/>
            <a:ext cx="4114800" cy="4343400"/>
          </a:xfrm>
          <a:prstGeom prst="wedgeEllipseCallout">
            <a:avLst>
              <a:gd name="adj1" fmla="val 119556"/>
              <a:gd name="adj2" fmla="val -1430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I love</a:t>
            </a: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making 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bread.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7912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said  Zed.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60498" y="4953000"/>
            <a:ext cx="1535502" cy="1653064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048000" y="4953000"/>
            <a:ext cx="1371600" cy="1653064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57200"/>
            <a:ext cx="762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064594"/>
            <a:ext cx="957263" cy="897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9" y="1752600"/>
            <a:ext cx="1066801" cy="78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132" y="4962526"/>
            <a:ext cx="931067" cy="936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4995920"/>
            <a:ext cx="533399" cy="1023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871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19"/>
          <a:stretch/>
        </p:blipFill>
        <p:spPr bwMode="auto">
          <a:xfrm>
            <a:off x="2313295" y="1"/>
            <a:ext cx="4339987" cy="4453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1440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300" dirty="0" smtClean="0">
                <a:latin typeface="Comic Sans MS" panose="030F0702030302020204" pitchFamily="66" charset="0"/>
              </a:rPr>
              <a:t>They  left the dough in a warm place to rise.</a:t>
            </a:r>
            <a:endParaRPr lang="en-GB" sz="33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2785" y="5779994"/>
            <a:ext cx="1066800" cy="638636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124200" y="4648201"/>
            <a:ext cx="1219200" cy="178163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424796" y="5771964"/>
            <a:ext cx="861204" cy="638636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510" y="4800600"/>
            <a:ext cx="984580" cy="971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80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791200"/>
            <a:ext cx="91440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300" dirty="0" smtClean="0">
                <a:latin typeface="Comic Sans MS" panose="030F0702030302020204" pitchFamily="66" charset="0"/>
              </a:rPr>
              <a:t>It grew bigger and bigger</a:t>
            </a:r>
            <a:r>
              <a:rPr lang="en-GB" sz="33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3570615" y="4572001"/>
            <a:ext cx="3664789" cy="1880824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19"/>
          <a:stretch/>
        </p:blipFill>
        <p:spPr bwMode="auto">
          <a:xfrm>
            <a:off x="2313295" y="1"/>
            <a:ext cx="4339987" cy="4453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934" y="4648200"/>
            <a:ext cx="1369266" cy="1151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53407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352" y="13138"/>
            <a:ext cx="4191000" cy="480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152400" y="304800"/>
            <a:ext cx="4114800" cy="4343400"/>
          </a:xfrm>
          <a:prstGeom prst="wedgeEllipseCallout">
            <a:avLst>
              <a:gd name="adj1" fmla="val 119556"/>
              <a:gd name="adj2" fmla="val -1430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I love</a:t>
            </a: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making 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bread.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7912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said  Zed.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60498" y="4953000"/>
            <a:ext cx="1535502" cy="1653064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048000" y="4953000"/>
            <a:ext cx="1371600" cy="1653064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57200"/>
            <a:ext cx="762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064594"/>
            <a:ext cx="957263" cy="897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9" y="1752600"/>
            <a:ext cx="1066801" cy="78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132" y="4962526"/>
            <a:ext cx="931067" cy="936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4995920"/>
            <a:ext cx="533399" cy="1023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871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934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They kneaded the dough.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5902768"/>
            <a:ext cx="1524000" cy="750205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324600" y="5029200"/>
            <a:ext cx="1981200" cy="162377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514600" y="5029201"/>
            <a:ext cx="2514600" cy="1623772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5103524"/>
            <a:ext cx="914400" cy="837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5074949"/>
            <a:ext cx="984580" cy="971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6347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934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942507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dirty="0" smtClean="0">
                <a:latin typeface="Comic Sans MS" panose="030F0702030302020204" pitchFamily="66" charset="0"/>
              </a:rPr>
              <a:t>They punched and squashed it, stretched and squeezed it. </a:t>
            </a:r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4400" y="5191125"/>
            <a:ext cx="1404000" cy="128587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895600" y="5181600"/>
            <a:ext cx="1548000" cy="128587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876800" y="5181600"/>
            <a:ext cx="1656000" cy="128587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162800" y="5181600"/>
            <a:ext cx="1471800" cy="128587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308" y="5318620"/>
            <a:ext cx="990183" cy="73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1" y="5237982"/>
            <a:ext cx="914400" cy="773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819" y="5318620"/>
            <a:ext cx="1477961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5237982"/>
            <a:ext cx="681037" cy="838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323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352" y="13138"/>
            <a:ext cx="4191000" cy="480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152400" y="304800"/>
            <a:ext cx="4114800" cy="4343400"/>
          </a:xfrm>
          <a:prstGeom prst="wedgeEllipseCallout">
            <a:avLst>
              <a:gd name="adj1" fmla="val 119556"/>
              <a:gd name="adj2" fmla="val -1430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I love</a:t>
            </a: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making 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bread.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7912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said  Zed.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60498" y="4953000"/>
            <a:ext cx="1535502" cy="1653064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048000" y="4953000"/>
            <a:ext cx="1371600" cy="1653064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57200"/>
            <a:ext cx="762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064594"/>
            <a:ext cx="957263" cy="897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9" y="1752600"/>
            <a:ext cx="1066801" cy="78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132" y="4962526"/>
            <a:ext cx="931067" cy="936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4995920"/>
            <a:ext cx="533399" cy="1023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327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116"/>
          <a:stretch/>
        </p:blipFill>
        <p:spPr bwMode="auto">
          <a:xfrm>
            <a:off x="2438400" y="0"/>
            <a:ext cx="3810000" cy="5020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976555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Zed moulded the dough into rolls.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3400" y="5181601"/>
            <a:ext cx="1066800" cy="1524000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315200" y="5154343"/>
            <a:ext cx="1295400" cy="1547351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676400" y="5158251"/>
            <a:ext cx="2057400" cy="1547349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210176"/>
            <a:ext cx="464252" cy="89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5181601"/>
            <a:ext cx="1028700" cy="891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62" y="5297024"/>
            <a:ext cx="1057275" cy="775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65682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3" y="0"/>
            <a:ext cx="9151883" cy="3956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Dad  put the dough in the oven.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4859738"/>
            <a:ext cx="1143000" cy="1700904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239000" y="4876800"/>
            <a:ext cx="1447800" cy="172696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774166" y="4829806"/>
            <a:ext cx="969034" cy="1726963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202" y="5029200"/>
            <a:ext cx="842962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667" y="4962525"/>
            <a:ext cx="93246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28" y="4948609"/>
            <a:ext cx="930881" cy="918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8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3" y="0"/>
            <a:ext cx="9151883" cy="3956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144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dirty="0" smtClean="0">
                <a:latin typeface="Comic Sans MS" panose="030F0702030302020204" pitchFamily="66" charset="0"/>
              </a:rPr>
              <a:t>It turned golden brown, crispy and crunchy.</a:t>
            </a:r>
            <a:endParaRPr lang="en-GB" sz="34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33600" y="5791200"/>
            <a:ext cx="2895600" cy="66162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105400" y="5791200"/>
            <a:ext cx="1295400" cy="66162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239000" y="5791200"/>
            <a:ext cx="1752600" cy="66162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8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352" y="13138"/>
            <a:ext cx="4191000" cy="480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152400" y="304800"/>
            <a:ext cx="4114800" cy="4343400"/>
          </a:xfrm>
          <a:prstGeom prst="wedgeEllipseCallout">
            <a:avLst>
              <a:gd name="adj1" fmla="val 119556"/>
              <a:gd name="adj2" fmla="val -1430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I love</a:t>
            </a: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making 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bread.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7912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said  Zed.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60498" y="4953000"/>
            <a:ext cx="1535502" cy="1653064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048000" y="4953000"/>
            <a:ext cx="1371600" cy="1653064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57200"/>
            <a:ext cx="762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064594"/>
            <a:ext cx="957263" cy="897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9" y="1752600"/>
            <a:ext cx="1066801" cy="78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132" y="4962526"/>
            <a:ext cx="931067" cy="936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4995920"/>
            <a:ext cx="533399" cy="1023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650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718738" cy="4664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200" dirty="0" smtClean="0">
                <a:latin typeface="Comic Sans MS" panose="030F0702030302020204" pitchFamily="66" charset="0"/>
              </a:rPr>
              <a:t>Dad took the bread out of the oven.</a:t>
            </a:r>
            <a:endParaRPr lang="en-GB" sz="4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29000" y="4876800"/>
            <a:ext cx="1600200" cy="167610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6200" y="4880598"/>
            <a:ext cx="1066800" cy="1650806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219200" y="4877102"/>
            <a:ext cx="1143000" cy="1676098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953000"/>
            <a:ext cx="1109663" cy="1040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59" y="4953000"/>
            <a:ext cx="930881" cy="918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061" y="4953000"/>
            <a:ext cx="982939" cy="955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60438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718738" cy="4664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It was crusty and hot and it smelt really good.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47800" y="5791200"/>
            <a:ext cx="1371600" cy="578283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581400" y="4935482"/>
            <a:ext cx="762000" cy="1517344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924800" y="4953001"/>
            <a:ext cx="1066800" cy="1517344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881" y="5267325"/>
            <a:ext cx="6810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5183980"/>
            <a:ext cx="704850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5108031"/>
            <a:ext cx="628650" cy="76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7729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352" y="13138"/>
            <a:ext cx="4191000" cy="480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152400" y="304800"/>
            <a:ext cx="4114800" cy="4343400"/>
          </a:xfrm>
          <a:prstGeom prst="wedgeEllipseCallout">
            <a:avLst>
              <a:gd name="adj1" fmla="val 119556"/>
              <a:gd name="adj2" fmla="val -1430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I love</a:t>
            </a: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making 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bread.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7912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said  Zed.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60498" y="4953000"/>
            <a:ext cx="1535502" cy="1653064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048000" y="4953000"/>
            <a:ext cx="1371600" cy="1653064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57200"/>
            <a:ext cx="762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064594"/>
            <a:ext cx="957263" cy="897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9" y="1752600"/>
            <a:ext cx="1066801" cy="78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132" y="4962526"/>
            <a:ext cx="931067" cy="936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4995920"/>
            <a:ext cx="533399" cy="1023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035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1" y="-26277"/>
            <a:ext cx="4676775" cy="40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Zed spread them with butter and jam.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4853885"/>
            <a:ext cx="914400" cy="1650959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297246" y="4876799"/>
            <a:ext cx="1484554" cy="162281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447800" y="4853886"/>
            <a:ext cx="1524000" cy="1650958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660074" y="4853886"/>
            <a:ext cx="1026726" cy="162281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" y="4986720"/>
            <a:ext cx="419100" cy="804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551" y="5004061"/>
            <a:ext cx="978120" cy="888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734" y="5004061"/>
            <a:ext cx="1149577" cy="897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550" y="4994168"/>
            <a:ext cx="685800" cy="898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429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22925" cy="434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152400" y="304800"/>
            <a:ext cx="3810000" cy="4343400"/>
          </a:xfrm>
          <a:prstGeom prst="wedgeEllipseCallout">
            <a:avLst>
              <a:gd name="adj1" fmla="val 124834"/>
              <a:gd name="adj2" fmla="val -42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I love</a:t>
            </a: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eating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bread.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791200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said  Zed.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60498" y="4953000"/>
            <a:ext cx="1535502" cy="1653064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048000" y="4953000"/>
            <a:ext cx="1371600" cy="1653064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457200"/>
            <a:ext cx="7620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064594"/>
            <a:ext cx="957263" cy="897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132" y="4962526"/>
            <a:ext cx="931067" cy="936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4995920"/>
            <a:ext cx="533399" cy="1023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731" y="1737997"/>
            <a:ext cx="871975" cy="77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74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97152"/>
            <a:ext cx="8229600" cy="1143000"/>
          </a:xfrm>
        </p:spPr>
        <p:txBody>
          <a:bodyPr>
            <a:no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The end.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28"/>
          <a:stretch/>
        </p:blipFill>
        <p:spPr bwMode="auto">
          <a:xfrm>
            <a:off x="2411760" y="260648"/>
            <a:ext cx="4032448" cy="4388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69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198</Words>
  <Application>Microsoft Office PowerPoint</Application>
  <PresentationFormat>On-screen Show (4:3)</PresentationFormat>
  <Paragraphs>77</Paragraphs>
  <Slides>24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Emily</cp:lastModifiedBy>
  <cp:revision>64</cp:revision>
  <dcterms:created xsi:type="dcterms:W3CDTF">2006-08-16T00:00:00Z</dcterms:created>
  <dcterms:modified xsi:type="dcterms:W3CDTF">2016-05-14T16:45:32Z</dcterms:modified>
</cp:coreProperties>
</file>