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264" r:id="rId3"/>
    <p:sldId id="257" r:id="rId4"/>
    <p:sldId id="270" r:id="rId5"/>
    <p:sldId id="263" r:id="rId6"/>
    <p:sldId id="267" r:id="rId7"/>
    <p:sldId id="268" r:id="rId8"/>
    <p:sldId id="269" r:id="rId9"/>
    <p:sldId id="265" r:id="rId10"/>
    <p:sldId id="261" r:id="rId11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3" d="100"/>
          <a:sy n="103" d="100"/>
        </p:scale>
        <p:origin x="23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34142-212C-430F-A52A-5158B88698C6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35A616-3D00-4510-8D9E-6D3338152B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22866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56284B-BBD1-47E2-A20A-F1F8397C74C1}" type="datetimeFigureOut">
              <a:rPr lang="en-GB" smtClean="0"/>
              <a:t>15/03/2019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8E7352-59EB-4A1B-A10B-CD3CD59429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642452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76940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93086-0C33-EF43-95C0-B3621590AB51}" type="datetimeFigureOut">
              <a:rPr lang="en-US" smtClean="0"/>
              <a:t>3/15/2019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6BF66-1E08-154F-9C6B-311CC6B79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346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93086-0C33-EF43-95C0-B3621590AB51}" type="datetimeFigureOut">
              <a:rPr lang="en-US" smtClean="0"/>
              <a:t>3/15/2019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6BF66-1E08-154F-9C6B-311CC6B79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53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93086-0C33-EF43-95C0-B3621590AB51}" type="datetimeFigureOut">
              <a:rPr lang="en-US" smtClean="0"/>
              <a:t>3/15/2019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6BF66-1E08-154F-9C6B-311CC6B79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934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93086-0C33-EF43-95C0-B3621590AB51}" type="datetimeFigureOut">
              <a:rPr lang="en-US" smtClean="0"/>
              <a:t>3/15/2019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6BF66-1E08-154F-9C6B-311CC6B79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038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93086-0C33-EF43-95C0-B3621590AB51}" type="datetimeFigureOut">
              <a:rPr lang="en-US" smtClean="0"/>
              <a:t>3/15/2019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6BF66-1E08-154F-9C6B-311CC6B79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644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93086-0C33-EF43-95C0-B3621590AB51}" type="datetimeFigureOut">
              <a:rPr lang="en-US" smtClean="0"/>
              <a:t>3/15/2019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6BF66-1E08-154F-9C6B-311CC6B79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313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93086-0C33-EF43-95C0-B3621590AB51}" type="datetimeFigureOut">
              <a:rPr lang="en-US" smtClean="0"/>
              <a:t>3/15/2019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6BF66-1E08-154F-9C6B-311CC6B79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912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93086-0C33-EF43-95C0-B3621590AB51}" type="datetimeFigureOut">
              <a:rPr lang="en-US" smtClean="0"/>
              <a:t>3/15/2019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6BF66-1E08-154F-9C6B-311CC6B79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61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93086-0C33-EF43-95C0-B3621590AB51}" type="datetimeFigureOut">
              <a:rPr lang="en-US" smtClean="0"/>
              <a:t>3/15/2019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6BF66-1E08-154F-9C6B-311CC6B79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6027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93086-0C33-EF43-95C0-B3621590AB51}" type="datetimeFigureOut">
              <a:rPr lang="en-US" smtClean="0"/>
              <a:t>3/15/2019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6BF66-1E08-154F-9C6B-311CC6B79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1302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93086-0C33-EF43-95C0-B3621590AB51}" type="datetimeFigureOut">
              <a:rPr lang="en-US" smtClean="0"/>
              <a:t>3/15/2019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6BF66-1E08-154F-9C6B-311CC6B79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636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D93086-0C33-EF43-95C0-B3621590AB51}" type="datetimeFigureOut">
              <a:rPr lang="en-US" smtClean="0"/>
              <a:t>3/15/2019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B6BF66-1E08-154F-9C6B-311CC6B79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194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97661"/>
            <a:ext cx="7772400" cy="1470025"/>
          </a:xfrm>
        </p:spPr>
        <p:txBody>
          <a:bodyPr/>
          <a:lstStyle/>
          <a:p>
            <a:r>
              <a:rPr lang="en-GB" dirty="0" smtClean="0"/>
              <a:t>Using iPads to communicate and understand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1383" y="2890766"/>
            <a:ext cx="3941233" cy="301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9716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5657" y="708796"/>
            <a:ext cx="6638767" cy="614920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9078" y="18331"/>
            <a:ext cx="28658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iPad apps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82381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5867" y="626533"/>
            <a:ext cx="7620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Pros               ----           Cons</a:t>
            </a:r>
            <a:endParaRPr lang="en-GB" sz="4400"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1591733"/>
            <a:ext cx="4402667" cy="4154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4400" dirty="0" smtClean="0"/>
              <a:t>Adaptability </a:t>
            </a:r>
          </a:p>
          <a:p>
            <a:pPr marL="285750" indent="-285750">
              <a:buFont typeface="Arial"/>
              <a:buChar char="•"/>
            </a:pPr>
            <a:r>
              <a:rPr lang="en-GB" sz="4400" dirty="0" smtClean="0"/>
              <a:t>Easily updateable </a:t>
            </a:r>
          </a:p>
          <a:p>
            <a:pPr marL="285750" indent="-285750">
              <a:buFont typeface="Arial"/>
              <a:buChar char="•"/>
            </a:pPr>
            <a:r>
              <a:rPr lang="en-GB" sz="4400" dirty="0" smtClean="0"/>
              <a:t>Accessible to many children</a:t>
            </a:r>
          </a:p>
          <a:p>
            <a:pPr marL="285750" indent="-285750">
              <a:buFont typeface="Arial"/>
              <a:buChar char="•"/>
            </a:pPr>
            <a:r>
              <a:rPr lang="en-GB" sz="4400" dirty="0" smtClean="0"/>
              <a:t>Motivating </a:t>
            </a:r>
            <a:endParaRPr lang="en-GB" sz="4400" dirty="0"/>
          </a:p>
        </p:txBody>
      </p:sp>
      <p:sp>
        <p:nvSpPr>
          <p:cNvPr id="4" name="TextBox 3"/>
          <p:cNvSpPr txBox="1"/>
          <p:nvPr/>
        </p:nvSpPr>
        <p:spPr>
          <a:xfrm>
            <a:off x="4622800" y="1591733"/>
            <a:ext cx="440266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4400" dirty="0" smtClean="0"/>
              <a:t>Expensive</a:t>
            </a:r>
          </a:p>
          <a:p>
            <a:pPr marL="285750" indent="-285750">
              <a:buFont typeface="Arial"/>
              <a:buChar char="•"/>
            </a:pPr>
            <a:r>
              <a:rPr lang="en-GB" sz="4400" dirty="0" smtClean="0"/>
              <a:t>Lots of distractions</a:t>
            </a:r>
          </a:p>
          <a:p>
            <a:pPr marL="285750" indent="-285750">
              <a:buFont typeface="Arial"/>
              <a:buChar char="•"/>
            </a:pPr>
            <a:r>
              <a:rPr lang="en-GB" sz="4400" dirty="0" smtClean="0"/>
              <a:t>Can be difficult to always take with children or leave alone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33855996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2934" y="951131"/>
            <a:ext cx="3651956" cy="273896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70933" y="304800"/>
            <a:ext cx="777240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Go talk</a:t>
            </a:r>
          </a:p>
          <a:p>
            <a:endParaRPr lang="en-GB" sz="3600" dirty="0"/>
          </a:p>
          <a:p>
            <a:r>
              <a:rPr lang="en-GB" sz="3600" dirty="0" smtClean="0"/>
              <a:t>Cost – Free, Full version</a:t>
            </a:r>
          </a:p>
          <a:p>
            <a:r>
              <a:rPr lang="en-GB" sz="3600" dirty="0" smtClean="0"/>
              <a:t>£60</a:t>
            </a:r>
            <a:endParaRPr lang="en-GB" sz="3600" dirty="0"/>
          </a:p>
          <a:p>
            <a:r>
              <a:rPr lang="en-GB" sz="3600" dirty="0" smtClean="0"/>
              <a:t>Review</a:t>
            </a:r>
          </a:p>
          <a:p>
            <a:endParaRPr lang="en-GB" sz="3600" dirty="0"/>
          </a:p>
          <a:p>
            <a:pPr marL="571500" indent="-571500">
              <a:buFont typeface="Arial"/>
              <a:buChar char="•"/>
            </a:pPr>
            <a:r>
              <a:rPr lang="en-GB" sz="3600" dirty="0" smtClean="0"/>
              <a:t>Very adaptable</a:t>
            </a:r>
          </a:p>
          <a:p>
            <a:pPr marL="571500" indent="-571500">
              <a:buFont typeface="Arial"/>
              <a:buChar char="•"/>
            </a:pPr>
            <a:r>
              <a:rPr lang="en-GB" sz="3600" dirty="0" smtClean="0"/>
              <a:t>Can be used on a very simple level to more advanced settings</a:t>
            </a:r>
          </a:p>
          <a:p>
            <a:pPr marL="571500" indent="-571500">
              <a:buFont typeface="Arial"/>
              <a:buChar char="•"/>
            </a:pPr>
            <a:r>
              <a:rPr lang="en-GB" sz="3600" dirty="0" smtClean="0"/>
              <a:t>Easy to use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6686645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6065" y="83650"/>
            <a:ext cx="777240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err="1" smtClean="0"/>
              <a:t>Choiceworks</a:t>
            </a:r>
            <a:r>
              <a:rPr lang="en-GB" sz="3600" dirty="0" smtClean="0"/>
              <a:t> – new app on all iPads</a:t>
            </a:r>
          </a:p>
          <a:p>
            <a:endParaRPr lang="en-GB" sz="3600" dirty="0"/>
          </a:p>
          <a:p>
            <a:endParaRPr lang="en-GB" sz="3600" dirty="0"/>
          </a:p>
        </p:txBody>
      </p:sp>
      <p:pic>
        <p:nvPicPr>
          <p:cNvPr id="4" name="Picture 2" descr="Image result for choicewor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566" y="726351"/>
            <a:ext cx="3719397" cy="495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33754" y="5927979"/>
            <a:ext cx="8206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Encourage children to understand the world around them more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7510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choicework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06"/>
          <a:stretch/>
        </p:blipFill>
        <p:spPr bwMode="auto">
          <a:xfrm>
            <a:off x="2010502" y="1550126"/>
            <a:ext cx="4892952" cy="337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33754" y="5545015"/>
            <a:ext cx="8206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Make timetables that can be easily edited.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52824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choicewor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232" y="683624"/>
            <a:ext cx="3504111" cy="4672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33754" y="5545015"/>
            <a:ext cx="8206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Make schedules that help children understand the routines of the day.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42749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choicewor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4239" y="269733"/>
            <a:ext cx="2913870" cy="5172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33754" y="5545015"/>
            <a:ext cx="8206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Discuss emotions and help children regulate themselves.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42418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70933" y="304800"/>
            <a:ext cx="77724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Special stories / storybook creator</a:t>
            </a:r>
            <a:endParaRPr lang="en-GB" sz="3600" dirty="0"/>
          </a:p>
        </p:txBody>
      </p:sp>
      <p:pic>
        <p:nvPicPr>
          <p:cNvPr id="1026" name="Picture 2" descr="Image result for special stori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502"/>
          <a:stretch/>
        </p:blipFill>
        <p:spPr bwMode="auto">
          <a:xfrm>
            <a:off x="1802382" y="1091810"/>
            <a:ext cx="5014302" cy="4078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7655" y="164121"/>
            <a:ext cx="1911357" cy="1911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33754" y="5545015"/>
            <a:ext cx="8206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Create stories so that children can understand more about the world around them.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99733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4968" y="177421"/>
            <a:ext cx="80794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Tips to use the iPad for communication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450376" y="4616461"/>
            <a:ext cx="818865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333333"/>
                </a:solidFill>
                <a:latin typeface="Myriad Set Pro"/>
              </a:rPr>
              <a:t>Set up Guided Access</a:t>
            </a:r>
          </a:p>
          <a:p>
            <a:r>
              <a:rPr lang="en-GB" dirty="0">
                <a:solidFill>
                  <a:srgbClr val="333333"/>
                </a:solidFill>
                <a:latin typeface="Myriad Set Pro"/>
              </a:rPr>
              <a:t>Tap Settings &gt; General &gt; Accessibility &gt; Guided Access to set up Guided Access. From there, here's what you can do: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333333"/>
                </a:solidFill>
                <a:latin typeface="Myriad Set Pro"/>
              </a:rPr>
              <a:t>Turn Guided Access on or off 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333333"/>
                </a:solidFill>
                <a:latin typeface="Myriad Set Pro"/>
              </a:rPr>
              <a:t>Set a passcode that controls the use of Guided Access and prevents someone from leaving an active session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333333"/>
                </a:solidFill>
                <a:latin typeface="Myriad Set Pro"/>
              </a:rPr>
              <a:t>Set whether the device can go to sleep during a session</a:t>
            </a:r>
            <a:endParaRPr lang="en-GB" b="0" i="0" dirty="0">
              <a:solidFill>
                <a:srgbClr val="333333"/>
              </a:solidFill>
              <a:effectLst/>
              <a:latin typeface="Myriad Set Pro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2390" y="830802"/>
            <a:ext cx="7902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Use guided access to limit the functions of the iPad to the one app. </a:t>
            </a:r>
            <a:endParaRPr lang="en-GB" dirty="0"/>
          </a:p>
        </p:txBody>
      </p:sp>
      <p:pic>
        <p:nvPicPr>
          <p:cNvPr id="1026" name="Picture 2" descr="https://senclassroom.files.wordpress.com/2012/09/wpid-photo-20-sep-2012-19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703" y="1364732"/>
            <a:ext cx="4116174" cy="3087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98398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433</TotalTime>
  <Words>152</Words>
  <Application>Microsoft Office PowerPoint</Application>
  <PresentationFormat>On-screen Show (4:3)</PresentationFormat>
  <Paragraphs>33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Myriad Set Pro</vt:lpstr>
      <vt:lpstr>Office Theme</vt:lpstr>
      <vt:lpstr>Using iPads to communicate and understand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Using iPads to communicate</dc:title>
  <dc:creator>Luke and Lucy</dc:creator>
  <cp:lastModifiedBy>Luke Tunstall</cp:lastModifiedBy>
  <cp:revision>17</cp:revision>
  <cp:lastPrinted>2019-03-01T08:20:52Z</cp:lastPrinted>
  <dcterms:created xsi:type="dcterms:W3CDTF">2017-01-17T14:27:17Z</dcterms:created>
  <dcterms:modified xsi:type="dcterms:W3CDTF">2019-03-15T11:29:59Z</dcterms:modified>
</cp:coreProperties>
</file>