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63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82" autoAdjust="0"/>
    <p:restoredTop sz="94660"/>
  </p:normalViewPr>
  <p:slideViewPr>
    <p:cSldViewPr>
      <p:cViewPr varScale="1">
        <p:scale>
          <a:sx n="70" d="100"/>
          <a:sy n="70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A8137E-4A06-41E5-ACBA-3B3C2CD06C6D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7C5522-D8B9-46E2-8A89-26D60AA559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96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7C5522-D8B9-46E2-8A89-26D60AA559B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814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09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758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711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874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846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41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7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18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737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892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095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5510C-3896-4991-BA64-BF445D567752}" type="datetimeFigureOut">
              <a:rPr lang="en-GB" smtClean="0"/>
              <a:t>10/02/2014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ABEF3-CDD8-40F0-A5A5-0AAFD3D6CE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738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bg-tFF7yLw" TargetMode="External"/><Relationship Id="rId2" Type="http://schemas.openxmlformats.org/officeDocument/2006/relationships/hyperlink" Target="http://www.youtube.com/watch?v=YAx5o28698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IXD9RBBBePE" TargetMode="External"/><Relationship Id="rId4" Type="http://schemas.openxmlformats.org/officeDocument/2006/relationships/hyperlink" Target="http://www.youtube.com/watch?v=nSPdaTazh-o&amp;list=PLSAlt43yMt9ECTSjXSXgV-gu84h7IzV_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0" y="188640"/>
            <a:ext cx="8722287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276" y="5445224"/>
            <a:ext cx="6776753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817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147" y="1643658"/>
            <a:ext cx="5056129" cy="504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spilt milk.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709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910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-2738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88640"/>
            <a:ext cx="762372" cy="76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37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147" y="1643658"/>
            <a:ext cx="5056129" cy="504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spilt milk.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772" y="-2738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916" y="188640"/>
            <a:ext cx="762372" cy="76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931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1971927" y="1643658"/>
            <a:ext cx="5112568" cy="4915130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0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rabbit.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725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26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2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74492"/>
            <a:ext cx="7017068" cy="5310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77386"/>
            <a:ext cx="1119366" cy="975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658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56" y="1547108"/>
            <a:ext cx="7017068" cy="5310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rabbit.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931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1645803" y="1556792"/>
            <a:ext cx="5878525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1335"/>
            <a:ext cx="1119366" cy="975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6810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bird.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841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027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71498"/>
            <a:ext cx="7210056" cy="528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314" y="-151"/>
            <a:ext cx="975350" cy="1169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058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bird.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3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71498"/>
            <a:ext cx="7210056" cy="528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1835696" y="1556792"/>
            <a:ext cx="5688632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7082"/>
            <a:ext cx="975350" cy="11696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5537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tree.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841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027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97009"/>
            <a:ext cx="794224" cy="97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5920179" cy="540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308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tree.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3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5920179" cy="540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1835696" y="1556792"/>
            <a:ext cx="5688632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3" name="Picture 1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82151"/>
            <a:ext cx="794224" cy="975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827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00" b="1" dirty="0" smtClean="0">
                <a:latin typeface="Comic Sans MS" pitchFamily="66" charset="0"/>
              </a:rPr>
              <a:t>Sometimes it looked like an ice cream.</a:t>
            </a:r>
            <a:endParaRPr lang="en-GB" sz="35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32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728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1307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517"/>
            <a:ext cx="687318" cy="1047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028" y="1556791"/>
            <a:ext cx="2835132" cy="5299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62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an ice cream.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3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79969"/>
            <a:ext cx="687318" cy="1047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434" y="1485900"/>
            <a:ext cx="2873722" cy="537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2392137" y="1521346"/>
            <a:ext cx="4647758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66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flower.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926" y="224644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4644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26776"/>
            <a:ext cx="864096" cy="853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86508"/>
            <a:ext cx="3672408" cy="5285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62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flower.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720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5495"/>
            <a:ext cx="720080" cy="7499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86508"/>
            <a:ext cx="3672408" cy="5285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2339752" y="1545027"/>
            <a:ext cx="4536504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662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pig.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1993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9167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702" y="11822"/>
            <a:ext cx="1152128" cy="1120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108652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974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pig.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752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8108652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1619672" y="1556792"/>
            <a:ext cx="6480720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633" y="23073"/>
            <a:ext cx="1080120" cy="10935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284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 smtClean="0">
                <a:latin typeface="Comic Sans MS" pitchFamily="66" charset="0"/>
              </a:rPr>
              <a:t>Sometimes it looked like a birthday cake.</a:t>
            </a:r>
            <a:endParaRPr lang="en-GB" sz="34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40" y="15263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127" y="139654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893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497" y="54262"/>
            <a:ext cx="924560" cy="937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2776"/>
            <a:ext cx="4864208" cy="5498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75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2776"/>
            <a:ext cx="4864208" cy="5498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birthday cake.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1835696" y="1556792"/>
            <a:ext cx="5688632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5118"/>
            <a:ext cx="924560" cy="9378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443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sheep.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841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027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88640"/>
            <a:ext cx="975350" cy="871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57" y="1556792"/>
            <a:ext cx="7940485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75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sheep.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3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57" y="1556792"/>
            <a:ext cx="7940485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683568" y="1556792"/>
            <a:ext cx="7776864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975350" cy="8712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443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an owl.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841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027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213" y="1556792"/>
            <a:ext cx="3207268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6544"/>
            <a:ext cx="1059433" cy="911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538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213" y="1556792"/>
            <a:ext cx="3207268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an owl.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3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2172595" y="1584378"/>
            <a:ext cx="4320480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838" y="154159"/>
            <a:ext cx="1059433" cy="9113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4649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mitten.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5673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692" y="1485900"/>
            <a:ext cx="444261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24419"/>
            <a:ext cx="975350" cy="831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999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mitten.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692" y="1485900"/>
            <a:ext cx="444261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&quot;No&quot; Symbol 1"/>
          <p:cNvSpPr/>
          <p:nvPr/>
        </p:nvSpPr>
        <p:spPr>
          <a:xfrm>
            <a:off x="2051720" y="1556792"/>
            <a:ext cx="5040560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24419"/>
            <a:ext cx="975350" cy="831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623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 squirrel.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493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679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126" y="1479206"/>
            <a:ext cx="4824153" cy="5394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56529"/>
            <a:ext cx="794224" cy="831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999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126" y="1479206"/>
            <a:ext cx="4824153" cy="5394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 squirrel.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2123728" y="1572846"/>
            <a:ext cx="5112568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1184"/>
            <a:ext cx="794224" cy="831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623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an angel.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437" y="224644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623" y="224644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85900"/>
            <a:ext cx="5672043" cy="544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2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839" y="116632"/>
            <a:ext cx="831334" cy="9033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593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80463"/>
            <a:ext cx="5672043" cy="544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an angel.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5736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1835695" y="1556792"/>
            <a:ext cx="5904657" cy="5301208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2717"/>
            <a:ext cx="831334" cy="9033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5808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147" y="1643658"/>
            <a:ext cx="5056129" cy="504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Sometimes it looked like spilt milk.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709" y="18864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910" y="188640"/>
            <a:ext cx="767113" cy="76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864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-2738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88640"/>
            <a:ext cx="762372" cy="76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0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147" y="1643658"/>
            <a:ext cx="5056129" cy="504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But it wasn’t spilt milk.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772" y="-27384"/>
            <a:ext cx="108012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916" y="188640"/>
            <a:ext cx="762372" cy="76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931" y="154159"/>
            <a:ext cx="940280" cy="831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&quot;No&quot; Symbol 1"/>
          <p:cNvSpPr/>
          <p:nvPr/>
        </p:nvSpPr>
        <p:spPr>
          <a:xfrm>
            <a:off x="1971927" y="1643658"/>
            <a:ext cx="5112568" cy="4915130"/>
          </a:xfrm>
          <a:prstGeom prst="noSmoking">
            <a:avLst>
              <a:gd name="adj" fmla="val 60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3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48906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itchFamily="66" charset="0"/>
              </a:rPr>
              <a:t>It was just a cloud in the sky.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0" y="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0" y="20002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3028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7419473" cy="53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0216"/>
            <a:ext cx="831334" cy="83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730" y="140216"/>
            <a:ext cx="1119366" cy="10473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801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38080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0" b="1" dirty="0" smtClean="0">
                <a:latin typeface="Comic Sans MS" pitchFamily="66" charset="0"/>
              </a:rPr>
              <a:t>The end.</a:t>
            </a:r>
            <a:endParaRPr lang="en-GB" sz="12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73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Child telling it: </a:t>
            </a:r>
            <a:r>
              <a:rPr lang="en-GB" dirty="0" smtClean="0">
                <a:hlinkClick r:id="rId2"/>
              </a:rPr>
              <a:t>http://www.youtube.com/watch?v=YAx5o286984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Told with music: </a:t>
            </a:r>
            <a:r>
              <a:rPr lang="en-GB" dirty="0" smtClean="0">
                <a:hlinkClick r:id="rId3"/>
              </a:rPr>
              <a:t>http://www.youtube.com/watch?v=sbg-tFF7yLw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Very short animation (no sound): </a:t>
            </a:r>
            <a:r>
              <a:rPr lang="en-GB" dirty="0" smtClean="0">
                <a:hlinkClick r:id="rId4"/>
              </a:rPr>
              <a:t>http://www.youtube.com/watch?v=nSPdaTazh-o&amp;list=PLSAlt43yMt9ECTSjXSXgV-gu84h7IzV_Y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Version made by children: </a:t>
            </a:r>
            <a:r>
              <a:rPr lang="en-GB" dirty="0" smtClean="0">
                <a:hlinkClick r:id="rId5"/>
              </a:rPr>
              <a:t>http://www.youtube.com/watch?v=IXD9RBBBePE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9538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1308</TotalTime>
  <Words>333</Words>
  <Application>Microsoft Office PowerPoint</Application>
  <PresentationFormat>On-screen Show (4:3)</PresentationFormat>
  <Paragraphs>140</Paragraphs>
  <Slides>32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37</cp:revision>
  <dcterms:created xsi:type="dcterms:W3CDTF">2014-02-08T14:13:57Z</dcterms:created>
  <dcterms:modified xsi:type="dcterms:W3CDTF">2014-02-11T08:36:14Z</dcterms:modified>
</cp:coreProperties>
</file>