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2" r:id="rId6"/>
    <p:sldId id="263" r:id="rId7"/>
    <p:sldId id="261" r:id="rId8"/>
    <p:sldId id="260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2" r:id="rId26"/>
    <p:sldId id="283" r:id="rId27"/>
    <p:sldId id="281" r:id="rId28"/>
    <p:sldId id="284" r:id="rId29"/>
    <p:sldId id="279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64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057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842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278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90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560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35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43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40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13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50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F5C15-179F-4702-B678-D59A316621B3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75357-08BB-411A-AA6F-1439F233E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770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327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449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657"/>
          <a:stretch/>
        </p:blipFill>
        <p:spPr bwMode="auto">
          <a:xfrm>
            <a:off x="3038451" y="2177523"/>
            <a:ext cx="3128343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449" y="1145204"/>
            <a:ext cx="9160345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Story written by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2795903" y="5382716"/>
            <a:ext cx="3608872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167" y="4398603"/>
            <a:ext cx="9160345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Pictures draw by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510" y="3501008"/>
            <a:ext cx="1193514" cy="1134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94" y="0"/>
            <a:ext cx="1337530" cy="1387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786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" y="13336"/>
            <a:ext cx="4464496" cy="684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47047" y="-233546"/>
            <a:ext cx="467748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4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Harry and Grandma were cleaning the attic.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797152"/>
            <a:ext cx="1459865" cy="1327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816" y="4905163"/>
            <a:ext cx="1075060" cy="1111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2420888"/>
            <a:ext cx="1171833" cy="1115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530" y="188640"/>
            <a:ext cx="648335" cy="108077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132"/>
          <p:cNvSpPr txBox="1"/>
          <p:nvPr/>
        </p:nvSpPr>
        <p:spPr>
          <a:xfrm>
            <a:off x="5447665" y="83230"/>
            <a:ext cx="796925" cy="6953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3000">
                <a:effectLst/>
                <a:latin typeface="Comic Sans MS"/>
                <a:ea typeface="Calibri"/>
                <a:cs typeface="Times New Roman"/>
              </a:rPr>
              <a:t>H</a:t>
            </a:r>
            <a:endParaRPr lang="en-GB" sz="110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7679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2160" cy="6896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012160" y="502752"/>
            <a:ext cx="31318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4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They found a box.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080" y="502752"/>
            <a:ext cx="1228090" cy="1388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720657"/>
            <a:ext cx="1241425" cy="1458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992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216" y="-22408"/>
            <a:ext cx="7380312" cy="690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782" y="3045150"/>
            <a:ext cx="5080298" cy="283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Harry took the box downstairs. 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11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9" y="34102"/>
            <a:ext cx="6136851" cy="6648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55976" y="-387424"/>
            <a:ext cx="4788024" cy="5299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50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Inside the box was…</a:t>
            </a:r>
          </a:p>
          <a:p>
            <a:pPr algn="ctr">
              <a:lnSpc>
                <a:spcPct val="5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  	</a:t>
            </a:r>
            <a:r>
              <a:rPr lang="en-GB" sz="4000" b="1" dirty="0" smtClean="0">
                <a:latin typeface="Comic Sans MS" panose="030F0702030302020204" pitchFamily="66" charset="0"/>
              </a:rPr>
              <a:t>DINOSAURS!!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332" y="2262275"/>
            <a:ext cx="1944216" cy="18401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573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5" y="1224136"/>
            <a:ext cx="6208387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2160" y="1231588"/>
            <a:ext cx="31318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Harry fixed the ones that were broken…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928" y="394742"/>
            <a:ext cx="2138204" cy="13142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706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" y="-243408"/>
            <a:ext cx="6630922" cy="69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33834" y="7452"/>
            <a:ext cx="252651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…and </a:t>
            </a:r>
          </a:p>
          <a:p>
            <a:pPr>
              <a:lnSpc>
                <a:spcPct val="200000"/>
              </a:lnSpc>
            </a:pPr>
            <a:endParaRPr lang="en-GB" sz="40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washed them all.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556792"/>
            <a:ext cx="1497330" cy="13671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214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" y="-243408"/>
            <a:ext cx="6630922" cy="69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5781650" y="4254768"/>
            <a:ext cx="3172122" cy="2486600"/>
          </a:xfrm>
          <a:prstGeom prst="wedgeEllipseCallout">
            <a:avLst>
              <a:gd name="adj1" fmla="val -164706"/>
              <a:gd name="adj2" fmla="val -5533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Dinosaurs don’t like being in boxes.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33834" y="7452"/>
            <a:ext cx="252651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So he put them all in </a:t>
            </a:r>
          </a:p>
          <a:p>
            <a:pPr>
              <a:lnSpc>
                <a:spcPct val="150000"/>
              </a:lnSpc>
            </a:pPr>
            <a:endParaRPr lang="en-GB" sz="36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36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a bucket.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681" y="2133020"/>
            <a:ext cx="1186815" cy="14916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801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4" y="0"/>
            <a:ext cx="5645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37152" y="7452"/>
            <a:ext cx="352319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The next day Harry went to </a:t>
            </a:r>
          </a:p>
          <a:p>
            <a:pPr>
              <a:lnSpc>
                <a:spcPct val="150000"/>
              </a:lnSpc>
            </a:pPr>
            <a:endParaRPr lang="en-GB" sz="32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the library and found a book all about dinosaurs.</a:t>
            </a:r>
          </a:p>
          <a:p>
            <a:pPr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He found out </a:t>
            </a:r>
          </a:p>
          <a:p>
            <a:pPr>
              <a:lnSpc>
                <a:spcPct val="150000"/>
              </a:lnSpc>
            </a:pPr>
            <a:endParaRPr lang="en-GB" sz="32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their names.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12776"/>
            <a:ext cx="1090672" cy="1032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816" y="5085184"/>
            <a:ext cx="792088" cy="10702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003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7544" y="188640"/>
            <a:ext cx="2088232" cy="2655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051720" y="3789040"/>
            <a:ext cx="2100437" cy="27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91237" y="1058838"/>
            <a:ext cx="3378087" cy="264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600" y="2636911"/>
            <a:ext cx="3523193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 err="1" smtClean="0">
                <a:latin typeface="Comic Sans MS" panose="030F0702030302020204" pitchFamily="66" charset="0"/>
              </a:rPr>
              <a:t>apatosaurus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62687" y="116632"/>
            <a:ext cx="3523193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 err="1" smtClean="0">
                <a:latin typeface="Comic Sans MS" panose="030F0702030302020204" pitchFamily="66" charset="0"/>
              </a:rPr>
              <a:t>scelidoraurus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52157" y="4702098"/>
            <a:ext cx="3523193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triceratops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30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7544" y="1018172"/>
            <a:ext cx="2465384" cy="2736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316910" y="104589"/>
            <a:ext cx="2142529" cy="295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62448" y="3308159"/>
            <a:ext cx="2064689" cy="3202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600" y="104589"/>
            <a:ext cx="3523193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tyrannosaurus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8112" y="4842755"/>
            <a:ext cx="3523193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 err="1" smtClean="0">
                <a:latin typeface="Comic Sans MS" panose="030F0702030302020204" pitchFamily="66" charset="0"/>
              </a:rPr>
              <a:t>anchisaurus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43435" y="2851368"/>
            <a:ext cx="3523193" cy="913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stegosaurus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20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452"/>
            <a:ext cx="9160345" cy="2011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 smtClean="0">
                <a:latin typeface="Comic Sans MS" panose="030F0702030302020204" pitchFamily="66" charset="0"/>
              </a:rPr>
              <a:t>The dinosaurs went everywhere with Harry.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936" y="2004489"/>
            <a:ext cx="4248472" cy="4850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317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25524"/>
            <a:ext cx="5292080" cy="4263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373216"/>
            <a:ext cx="9160345" cy="1221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5500" dirty="0" smtClean="0">
                <a:latin typeface="Comic Sans MS" panose="030F0702030302020204" pitchFamily="66" charset="0"/>
              </a:rPr>
              <a:t>They went to the shops.</a:t>
            </a:r>
            <a:endParaRPr lang="en-GB" sz="55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81128"/>
            <a:ext cx="1913255" cy="1135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99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373216"/>
            <a:ext cx="9160345" cy="995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 smtClean="0">
                <a:latin typeface="Comic Sans MS" panose="030F0702030302020204" pitchFamily="66" charset="0"/>
              </a:rPr>
              <a:t>They went to the garden centre.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-1"/>
            <a:ext cx="4536504" cy="427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37112"/>
            <a:ext cx="1510402" cy="11985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936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373216"/>
            <a:ext cx="9160345" cy="1221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5500" dirty="0" smtClean="0">
                <a:latin typeface="Comic Sans MS" panose="030F0702030302020204" pitchFamily="66" charset="0"/>
              </a:rPr>
              <a:t>They went to the beach.</a:t>
            </a:r>
            <a:endParaRPr lang="en-GB" sz="5500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916" y="0"/>
            <a:ext cx="4608512" cy="4480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80498"/>
            <a:ext cx="1435100" cy="1366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430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099" y="3789040"/>
            <a:ext cx="1899920" cy="12001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4653136"/>
            <a:ext cx="9160345" cy="2185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800" dirty="0" smtClean="0">
                <a:latin typeface="Comic Sans MS" panose="030F0702030302020204" pitchFamily="66" charset="0"/>
              </a:rPr>
              <a:t>They even went in the bath with Harry.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524" y="0"/>
            <a:ext cx="5229295" cy="4004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10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64" y="1006038"/>
            <a:ext cx="9160345" cy="2011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 smtClean="0">
                <a:latin typeface="Comic Sans MS" panose="030F0702030302020204" pitchFamily="66" charset="0"/>
              </a:rPr>
              <a:t>And when Harry when to bed, so did his dinosaurs.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" y="3003466"/>
            <a:ext cx="9164909" cy="4132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60648"/>
            <a:ext cx="1665481" cy="10157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521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384054" y="-33364"/>
            <a:ext cx="5759946" cy="6891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0636" y="180663"/>
            <a:ext cx="340124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But one day</a:t>
            </a:r>
          </a:p>
          <a:p>
            <a:pPr>
              <a:lnSpc>
                <a:spcPct val="150000"/>
              </a:lnSpc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Harry forgot his bucket of dinosaurs on 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the train.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96" y="5085184"/>
            <a:ext cx="1877060" cy="7118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06426"/>
            <a:ext cx="1406148" cy="1219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065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90" y="0"/>
            <a:ext cx="670169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51388" y="14362"/>
            <a:ext cx="24926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Harry was</a:t>
            </a:r>
          </a:p>
          <a:p>
            <a:pPr>
              <a:lnSpc>
                <a:spcPct val="150000"/>
              </a:lnSpc>
            </a:pPr>
            <a:endParaRPr lang="en-GB" sz="36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so sad.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781650" y="4254768"/>
            <a:ext cx="3172122" cy="2486600"/>
          </a:xfrm>
          <a:prstGeom prst="wedgeEllipseCallout">
            <a:avLst>
              <a:gd name="adj1" fmla="val -133478"/>
              <a:gd name="adj2" fmla="val -8445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I’ll buy you a new DVD!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643" y="1340767"/>
            <a:ext cx="1224136" cy="14052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594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309" y="0"/>
            <a:ext cx="6081691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36512" y="96463"/>
            <a:ext cx="327506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Harry and his sister watched the </a:t>
            </a:r>
          </a:p>
          <a:p>
            <a:pPr>
              <a:lnSpc>
                <a:spcPct val="200000"/>
              </a:lnSpc>
            </a:pPr>
            <a:endParaRPr lang="en-GB" sz="4800" dirty="0"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new DVD.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24" y="4075237"/>
            <a:ext cx="1596390" cy="1241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082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592"/>
            <a:ext cx="6552728" cy="6165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52120" y="0"/>
            <a:ext cx="35283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After the DVD finished it was 	time for 	bed.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4716016" y="3789040"/>
            <a:ext cx="4237756" cy="2952328"/>
          </a:xfrm>
          <a:prstGeom prst="wedgeEllipseCallout">
            <a:avLst>
              <a:gd name="adj1" fmla="val -57430"/>
              <a:gd name="adj2" fmla="val -737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I like DVDs but I miss my dinosaurs.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307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-27384"/>
            <a:ext cx="3635896" cy="695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35897" y="332656"/>
            <a:ext cx="55446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The next morning, Harry’s sister was not being kind to him.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4427984" y="3789040"/>
            <a:ext cx="4525788" cy="2952328"/>
          </a:xfrm>
          <a:prstGeom prst="wedgeEllipseCallout">
            <a:avLst>
              <a:gd name="adj1" fmla="val -131955"/>
              <a:gd name="adj2" fmla="val -9888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Who cares about those silly old dinosaurs anyway!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4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142" y="-24408"/>
            <a:ext cx="5940152" cy="677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" y="6871"/>
            <a:ext cx="321414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Harry was </a:t>
            </a:r>
          </a:p>
          <a:p>
            <a:pPr>
              <a:lnSpc>
                <a:spcPct val="150000"/>
              </a:lnSpc>
            </a:pPr>
            <a:endParaRPr lang="en-GB" sz="36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cross.</a:t>
            </a:r>
          </a:p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And he threw </a:t>
            </a:r>
          </a:p>
          <a:p>
            <a:pPr>
              <a:lnSpc>
                <a:spcPct val="150000"/>
              </a:lnSpc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600" dirty="0" smtClean="0">
                <a:latin typeface="Comic Sans MS" panose="030F0702030302020204" pitchFamily="66" charset="0"/>
              </a:rPr>
              <a:t>his cereal over his sister’s head!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86" y="3383498"/>
            <a:ext cx="846907" cy="986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06" y="980728"/>
            <a:ext cx="830957" cy="9617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963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0232" cy="6910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73975" y="0"/>
            <a:ext cx="2470025" cy="6878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Grandma took Harry back to</a:t>
            </a:r>
          </a:p>
          <a:p>
            <a:pPr>
              <a:lnSpc>
                <a:spcPct val="150000"/>
              </a:lnSpc>
            </a:pPr>
            <a:endParaRPr lang="en-GB" sz="54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the train station.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427" y="3645024"/>
            <a:ext cx="1595120" cy="13925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291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0232" cy="6910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5940152" y="3789040"/>
            <a:ext cx="3013620" cy="2952328"/>
          </a:xfrm>
          <a:prstGeom prst="wedgeEllipseCallout">
            <a:avLst>
              <a:gd name="adj1" fmla="val -93985"/>
              <a:gd name="adj2" fmla="val -209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Have you seen my bucketful of dinosaurs?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5957242" y="260648"/>
            <a:ext cx="3013620" cy="2952328"/>
          </a:xfrm>
          <a:prstGeom prst="wedgeEllipseCallout">
            <a:avLst>
              <a:gd name="adj1" fmla="val -170473"/>
              <a:gd name="adj2" fmla="val 1274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 do have a bucketful of dinosaurs. But how do I know they are </a:t>
            </a:r>
            <a:r>
              <a:rPr lang="en-GB" sz="2400" i="1" dirty="0" smtClean="0">
                <a:latin typeface="Comic Sans MS" panose="030F0702030302020204" pitchFamily="66" charset="0"/>
              </a:rPr>
              <a:t>yours</a:t>
            </a:r>
            <a:r>
              <a:rPr lang="en-GB" sz="2400" dirty="0" smtClean="0">
                <a:latin typeface="Comic Sans MS" panose="030F0702030302020204" pitchFamily="66" charset="0"/>
              </a:rPr>
              <a:t>?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634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30"/>
            <a:ext cx="6516216" cy="6866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16217" y="0"/>
            <a:ext cx="262778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So Harry began to call all their</a:t>
            </a:r>
          </a:p>
          <a:p>
            <a:pPr>
              <a:lnSpc>
                <a:spcPct val="150000"/>
              </a:lnSpc>
            </a:pPr>
            <a:endParaRPr lang="en-GB" sz="32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200" dirty="0" smtClean="0">
                <a:latin typeface="Comic Sans MS" panose="030F0702030302020204" pitchFamily="66" charset="0"/>
              </a:rPr>
              <a:t>names and they came running to him.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917" y="2564905"/>
            <a:ext cx="1025861" cy="14092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296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960" y="5014526"/>
            <a:ext cx="9160345" cy="183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dirty="0" smtClean="0">
                <a:latin typeface="Comic Sans MS" panose="030F0702030302020204" pitchFamily="66" charset="0"/>
              </a:rPr>
              <a:t>After that, Harry made sure he always held on tight to his bucket.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768" y="12948"/>
            <a:ext cx="4433480" cy="506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620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6345" y="1988840"/>
            <a:ext cx="9160345" cy="2453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1500" dirty="0" smtClean="0">
                <a:latin typeface="Comic Sans MS" panose="030F0702030302020204" pitchFamily="66" charset="0"/>
              </a:rPr>
              <a:t>The end.</a:t>
            </a:r>
            <a:endParaRPr lang="en-GB" sz="11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02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289</Words>
  <Application>Microsoft Office PowerPoint</Application>
  <PresentationFormat>On-screen Show (4:3)</PresentationFormat>
  <Paragraphs>71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Emily Korel</cp:lastModifiedBy>
  <cp:revision>20</cp:revision>
  <dcterms:created xsi:type="dcterms:W3CDTF">2015-01-31T18:11:45Z</dcterms:created>
  <dcterms:modified xsi:type="dcterms:W3CDTF">2020-05-18T07:42:23Z</dcterms:modified>
</cp:coreProperties>
</file>