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9" r:id="rId5"/>
    <p:sldId id="270" r:id="rId6"/>
    <p:sldId id="260" r:id="rId7"/>
    <p:sldId id="261" r:id="rId8"/>
    <p:sldId id="262" r:id="rId9"/>
    <p:sldId id="263" r:id="rId10"/>
    <p:sldId id="264" r:id="rId11"/>
    <p:sldId id="265" r:id="rId12"/>
    <p:sldId id="272" r:id="rId13"/>
    <p:sldId id="273" r:id="rId14"/>
    <p:sldId id="274" r:id="rId15"/>
    <p:sldId id="275" r:id="rId16"/>
    <p:sldId id="276" r:id="rId17"/>
    <p:sldId id="284" r:id="rId18"/>
    <p:sldId id="277" r:id="rId19"/>
    <p:sldId id="278" r:id="rId20"/>
    <p:sldId id="279" r:id="rId21"/>
    <p:sldId id="286" r:id="rId22"/>
    <p:sldId id="287" r:id="rId23"/>
    <p:sldId id="288" r:id="rId24"/>
    <p:sldId id="290" r:id="rId25"/>
    <p:sldId id="291" r:id="rId26"/>
    <p:sldId id="292" r:id="rId27"/>
    <p:sldId id="293" r:id="rId28"/>
    <p:sldId id="294" r:id="rId29"/>
    <p:sldId id="296" r:id="rId30"/>
    <p:sldId id="297" r:id="rId31"/>
    <p:sldId id="298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6928"/>
            <a:ext cx="7696200" cy="70173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1830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6" y="1904999"/>
            <a:ext cx="9109364" cy="249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7710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85800"/>
            <a:ext cx="8458200" cy="5638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6626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98048"/>
            <a:ext cx="8871357" cy="2721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070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6" y="1759526"/>
            <a:ext cx="5562600" cy="3519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3"/>
          <a:stretch/>
        </p:blipFill>
        <p:spPr bwMode="auto">
          <a:xfrm>
            <a:off x="5527964" y="1738743"/>
            <a:ext cx="3604292" cy="353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0788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4636"/>
            <a:ext cx="7045036" cy="68233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5306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81" y="1905000"/>
            <a:ext cx="8931819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52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1" y="762000"/>
            <a:ext cx="4703618" cy="438496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914400"/>
            <a:ext cx="4098433" cy="4232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3808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6" y="152400"/>
            <a:ext cx="8446136" cy="6477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2744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" y="2200275"/>
            <a:ext cx="9032606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861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5301154" cy="403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89"/>
          <a:stretch/>
        </p:blipFill>
        <p:spPr bwMode="auto">
          <a:xfrm>
            <a:off x="5410200" y="1600200"/>
            <a:ext cx="3657600" cy="3569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1283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"/>
            <a:ext cx="8839200" cy="5867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0785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27" y="2209800"/>
            <a:ext cx="8923673" cy="202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71380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152400" y="457200"/>
            <a:ext cx="4419600" cy="586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141896"/>
            <a:ext cx="4267200" cy="4344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3697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3"/>
          <a:stretch/>
        </p:blipFill>
        <p:spPr bwMode="auto">
          <a:xfrm>
            <a:off x="838200" y="27707"/>
            <a:ext cx="7585364" cy="66778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557757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0"/>
            <a:ext cx="907078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9077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4" t="3683"/>
          <a:stretch/>
        </p:blipFill>
        <p:spPr bwMode="auto">
          <a:xfrm>
            <a:off x="187037" y="381000"/>
            <a:ext cx="4648200" cy="5943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63"/>
          <a:stretch/>
        </p:blipFill>
        <p:spPr bwMode="auto">
          <a:xfrm>
            <a:off x="4953000" y="1262742"/>
            <a:ext cx="4108463" cy="4071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71659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4573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33" y="2286000"/>
            <a:ext cx="888006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1502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3236"/>
            <a:ext cx="6018444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0555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55" y="152400"/>
            <a:ext cx="7620000" cy="6477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11850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84" y="2209800"/>
            <a:ext cx="8930516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70487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5181600" cy="464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297609"/>
            <a:ext cx="3962400" cy="4034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40353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164" y="0"/>
            <a:ext cx="63246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56675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8548"/>
            <a:ext cx="9073826" cy="2607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54598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44"/>
          <a:stretch/>
        </p:blipFill>
        <p:spPr bwMode="auto">
          <a:xfrm>
            <a:off x="0" y="0"/>
            <a:ext cx="432954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290" y="1132571"/>
            <a:ext cx="4447309" cy="459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22955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3854"/>
            <a:ext cx="7994073" cy="6844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1392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4" y="2133600"/>
            <a:ext cx="9035716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36428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44006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77502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133600"/>
            <a:ext cx="8964047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00517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28600"/>
            <a:ext cx="4176464" cy="6551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8461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0</Words>
  <Application>Microsoft Office PowerPoint</Application>
  <PresentationFormat>On-screen Show (4:3)</PresentationFormat>
  <Paragraphs>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Emily Korel</cp:lastModifiedBy>
  <cp:revision>21</cp:revision>
  <dcterms:created xsi:type="dcterms:W3CDTF">2006-08-16T00:00:00Z</dcterms:created>
  <dcterms:modified xsi:type="dcterms:W3CDTF">2020-05-18T07:54:25Z</dcterms:modified>
</cp:coreProperties>
</file>