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90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354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334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963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069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523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2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98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325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677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168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38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0F8A9-1491-424E-A18A-C5A04468BA26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3AFFB-7CCC-4C80-B328-199603A65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912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533" y="0"/>
            <a:ext cx="7685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903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869" y="121607"/>
            <a:ext cx="7613047" cy="673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686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087" y="0"/>
            <a:ext cx="7821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73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7688"/>
            <a:ext cx="6172200" cy="5419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0176" y="164338"/>
            <a:ext cx="6115050" cy="555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06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85" y="448523"/>
            <a:ext cx="5962650" cy="5610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3597" y="448523"/>
            <a:ext cx="6181725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698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157" y="392221"/>
            <a:ext cx="60198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715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73" y="285676"/>
            <a:ext cx="4596782" cy="57856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0215" y="588071"/>
            <a:ext cx="5953125" cy="558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9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24" y="440040"/>
            <a:ext cx="5867400" cy="5476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5525" y="440040"/>
            <a:ext cx="6086475" cy="547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991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37" y="461048"/>
            <a:ext cx="5962650" cy="5610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1802" y="461048"/>
            <a:ext cx="6105525" cy="56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684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92" y="597596"/>
            <a:ext cx="6096000" cy="5562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900" y="752671"/>
            <a:ext cx="5973322" cy="540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960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346" y="741188"/>
            <a:ext cx="5953125" cy="5400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4143" y="626888"/>
            <a:ext cx="6096000" cy="551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325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54" y="532487"/>
            <a:ext cx="5962650" cy="5467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3691" y="532487"/>
            <a:ext cx="5991225" cy="553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881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73" y="631977"/>
            <a:ext cx="5895975" cy="5343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8164" y="527202"/>
            <a:ext cx="5972175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9783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958" y="206287"/>
            <a:ext cx="7009719" cy="62571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22937" y="6094097"/>
            <a:ext cx="4208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Then snuggling in our beds.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4523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</Words>
  <Application>Microsoft Office PowerPoint</Application>
  <PresentationFormat>Widescreen</PresentationFormat>
  <Paragraphs>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Chelotti</dc:creator>
  <cp:lastModifiedBy>Michelle Chelotti</cp:lastModifiedBy>
  <cp:revision>2</cp:revision>
  <dcterms:created xsi:type="dcterms:W3CDTF">2019-10-03T11:24:08Z</dcterms:created>
  <dcterms:modified xsi:type="dcterms:W3CDTF">2019-10-03T11:30:14Z</dcterms:modified>
</cp:coreProperties>
</file>