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8" r:id="rId5"/>
    <p:sldId id="270" r:id="rId6"/>
    <p:sldId id="269" r:id="rId7"/>
    <p:sldId id="271" r:id="rId8"/>
    <p:sldId id="26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4" d="100"/>
          <a:sy n="74" d="100"/>
        </p:scale>
        <p:origin x="37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811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48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423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558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394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747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955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221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568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484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079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450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289230" y="1811946"/>
            <a:ext cx="590277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b="1" dirty="0" smtClean="0">
                <a:latin typeface="Comic Sans MS" panose="030F0702030302020204" pitchFamily="66" charset="0"/>
              </a:rPr>
              <a:t>The Hedgehog</a:t>
            </a:r>
            <a:endParaRPr lang="en-GB" sz="88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/>
          <p:nvPr/>
        </p:nvPicPr>
        <p:blipFill rotWithShape="1">
          <a:blip r:embed="rId2"/>
          <a:srcRect l="4578" t="28527"/>
          <a:stretch/>
        </p:blipFill>
        <p:spPr bwMode="auto">
          <a:xfrm>
            <a:off x="172053" y="836292"/>
            <a:ext cx="6399664" cy="492357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4656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/>
          <p:nvPr/>
        </p:nvPicPr>
        <p:blipFill rotWithShape="1">
          <a:blip r:embed="rId2"/>
          <a:srcRect b="7529"/>
          <a:stretch/>
        </p:blipFill>
        <p:spPr>
          <a:xfrm>
            <a:off x="136667" y="449254"/>
            <a:ext cx="5731510" cy="607973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8364" y="355251"/>
            <a:ext cx="1995781" cy="29424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4145" y="389367"/>
            <a:ext cx="2507520" cy="29083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35795" y="3489120"/>
            <a:ext cx="3070433" cy="2891324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6"/>
          <a:stretch>
            <a:fillRect/>
          </a:stretch>
        </p:blipFill>
        <p:spPr>
          <a:xfrm>
            <a:off x="9184331" y="1093862"/>
            <a:ext cx="1668827" cy="1337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870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2922662" y="90636"/>
            <a:ext cx="6434983" cy="365242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0012" y="3807753"/>
            <a:ext cx="1995781" cy="29424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r="64106"/>
          <a:stretch/>
        </p:blipFill>
        <p:spPr>
          <a:xfrm>
            <a:off x="4210487" y="3807753"/>
            <a:ext cx="1995728" cy="294249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69426"/>
          <a:stretch/>
        </p:blipFill>
        <p:spPr>
          <a:xfrm>
            <a:off x="8101412" y="3807753"/>
            <a:ext cx="1699980" cy="294249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6406" r="31164"/>
          <a:stretch/>
        </p:blipFill>
        <p:spPr>
          <a:xfrm>
            <a:off x="6229885" y="3807753"/>
            <a:ext cx="1803163" cy="2942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252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2677401" y="139718"/>
            <a:ext cx="6458054" cy="36202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r="67493"/>
          <a:stretch/>
        </p:blipFill>
        <p:spPr>
          <a:xfrm>
            <a:off x="4073756" y="3759942"/>
            <a:ext cx="1198999" cy="30244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619"/>
          <a:stretch/>
        </p:blipFill>
        <p:spPr>
          <a:xfrm>
            <a:off x="5332576" y="3759941"/>
            <a:ext cx="2522164" cy="3024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322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2677401" y="139718"/>
            <a:ext cx="6458054" cy="362022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619"/>
          <a:stretch/>
        </p:blipFill>
        <p:spPr>
          <a:xfrm>
            <a:off x="3607557" y="3771697"/>
            <a:ext cx="2522164" cy="302449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59616"/>
          <a:stretch/>
        </p:blipFill>
        <p:spPr>
          <a:xfrm>
            <a:off x="6557013" y="3843616"/>
            <a:ext cx="2454002" cy="28680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53683" r="39700"/>
          <a:stretch/>
        </p:blipFill>
        <p:spPr>
          <a:xfrm>
            <a:off x="6129721" y="3759942"/>
            <a:ext cx="427291" cy="304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r="86655" b="3544"/>
          <a:stretch/>
        </p:blipFill>
        <p:spPr>
          <a:xfrm>
            <a:off x="2677401" y="3771697"/>
            <a:ext cx="861790" cy="2939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454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/>
          <p:nvPr/>
        </p:nvPicPr>
        <p:blipFill>
          <a:blip r:embed="rId2"/>
          <a:stretch>
            <a:fillRect/>
          </a:stretch>
        </p:blipFill>
        <p:spPr>
          <a:xfrm>
            <a:off x="2787727" y="82828"/>
            <a:ext cx="6770370" cy="387223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r="77292"/>
          <a:stretch/>
        </p:blipFill>
        <p:spPr>
          <a:xfrm>
            <a:off x="2329884" y="4021181"/>
            <a:ext cx="1755004" cy="28368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60026" t="56726" r="18523" b="7727"/>
          <a:stretch/>
        </p:blipFill>
        <p:spPr>
          <a:xfrm>
            <a:off x="7178466" y="5623133"/>
            <a:ext cx="1657884" cy="10084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l="40122" r="39753"/>
          <a:stretch/>
        </p:blipFill>
        <p:spPr>
          <a:xfrm>
            <a:off x="5563309" y="4021181"/>
            <a:ext cx="1555335" cy="283681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l="23372" r="60816"/>
          <a:stretch/>
        </p:blipFill>
        <p:spPr>
          <a:xfrm>
            <a:off x="4213074" y="4021181"/>
            <a:ext cx="1222049" cy="283681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58784" y="4029278"/>
            <a:ext cx="1389763" cy="2828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496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85393" y="99087"/>
            <a:ext cx="5731510" cy="664273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1619"/>
          <a:stretch/>
        </p:blipFill>
        <p:spPr>
          <a:xfrm>
            <a:off x="8000095" y="191009"/>
            <a:ext cx="2522164" cy="302449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53683" r="39700"/>
          <a:stretch/>
        </p:blipFill>
        <p:spPr>
          <a:xfrm>
            <a:off x="10522259" y="179254"/>
            <a:ext cx="427291" cy="304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r="86655" b="3544"/>
          <a:stretch/>
        </p:blipFill>
        <p:spPr>
          <a:xfrm>
            <a:off x="7069939" y="191009"/>
            <a:ext cx="861790" cy="293996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48443" y="3239009"/>
            <a:ext cx="2425468" cy="2939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742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1919288" y="4797425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altLang="en-US" sz="10000" dirty="0">
                <a:latin typeface="Comic Sans MS" panose="030F0702030302020204" pitchFamily="66" charset="0"/>
              </a:rPr>
              <a:t>The end.</a:t>
            </a:r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627"/>
          <a:stretch>
            <a:fillRect/>
          </a:stretch>
        </p:blipFill>
        <p:spPr bwMode="auto">
          <a:xfrm>
            <a:off x="3935413" y="260350"/>
            <a:ext cx="4032250" cy="438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663706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157</TotalTime>
  <Words>5</Words>
  <Application>Microsoft Office PowerPoint</Application>
  <PresentationFormat>Widescreen</PresentationFormat>
  <Paragraphs>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end.</vt:lpstr>
    </vt:vector>
  </TitlesOfParts>
  <Company>Fairway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Korel</dc:creator>
  <cp:lastModifiedBy>Emily Korel</cp:lastModifiedBy>
  <cp:revision>44</cp:revision>
  <dcterms:created xsi:type="dcterms:W3CDTF">2016-01-29T12:33:58Z</dcterms:created>
  <dcterms:modified xsi:type="dcterms:W3CDTF">2020-05-19T08:04:17Z</dcterms:modified>
</cp:coreProperties>
</file>