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746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716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760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72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45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414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559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89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274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818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264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E63C2-7A9D-400C-8579-37D11FEEED2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02187-11B9-45F1-8712-0FE9E983D2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045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6.png"/><Relationship Id="rId5" Type="http://schemas.openxmlformats.org/officeDocument/2006/relationships/image" Target="../media/image9.png"/><Relationship Id="rId10" Type="http://schemas.openxmlformats.org/officeDocument/2006/relationships/oleObject" Target="../embeddings/oleObject3.bin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png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4.png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47941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8000" b="1" dirty="0" smtClean="0">
                <a:latin typeface="Comic Sans MS" panose="030F0702030302020204" pitchFamily="66" charset="0"/>
              </a:rPr>
              <a:t>Growing vegetable soup</a:t>
            </a:r>
            <a:endParaRPr lang="en-GB" sz="8000" b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eatdrinkbetter.com/wp-content/uploads/2015/04/Growing-Vegetab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167" y="403654"/>
            <a:ext cx="6153666" cy="410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569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b="1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Dad</a:t>
            </a:r>
            <a:r>
              <a:rPr lang="en-GB" sz="6600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says we are going to grow vegetable soup.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bayanbox.ir/view/349170584453273106/8584145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20" y="1399"/>
            <a:ext cx="5983018" cy="398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9993" b="18483"/>
          <a:stretch/>
        </p:blipFill>
        <p:spPr>
          <a:xfrm>
            <a:off x="7158789" y="127872"/>
            <a:ext cx="3583283" cy="373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747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We’re ready to work, and our </a:t>
            </a:r>
            <a:r>
              <a:rPr lang="en-GB" sz="6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tools</a:t>
            </a:r>
            <a:r>
              <a:rPr lang="en-GB" sz="6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are ready too.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honeybros.com/media/ecom/prodxl/Bulldog_BUL401_Neverbend_Lawn_Rak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32" y="270732"/>
            <a:ext cx="3502025" cy="350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aringtonforge.com/media/catalog/product/cache/1/image/650x/9df78eab33525d08d6e5fb8d27136e95/5/6/560001322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353" y="270732"/>
            <a:ext cx="3897441" cy="389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ignette3.wikia.nocookie.net/zombie/images/d/d0/005071623.jpg/revision/latest?cb=201603290722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381" y="503705"/>
            <a:ext cx="4049237" cy="3664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1300410"/>
              </p:ext>
            </p:extLst>
          </p:nvPr>
        </p:nvGraphicFramePr>
        <p:xfrm>
          <a:off x="7571515" y="1593204"/>
          <a:ext cx="16002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Bitmap Image" r:id="rId6" imgW="1685714" imgH="2257740" progId="Paint.Picture">
                  <p:embed/>
                </p:oleObj>
              </mc:Choice>
              <mc:Fallback>
                <p:oleObj name="Bitmap Image" r:id="rId6" imgW="1685714" imgH="2257740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1515" y="1593204"/>
                        <a:ext cx="1600200" cy="213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6370242"/>
              </p:ext>
            </p:extLst>
          </p:nvPr>
        </p:nvGraphicFramePr>
        <p:xfrm>
          <a:off x="10931436" y="1259614"/>
          <a:ext cx="1028700" cy="215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Bitmap Image" r:id="rId8" imgW="1133633" imgH="2352381" progId="Paint.Picture">
                  <p:embed/>
                </p:oleObj>
              </mc:Choice>
              <mc:Fallback>
                <p:oleObj name="Bitmap Image" r:id="rId8" imgW="1133633" imgH="2352381" progId="Paint.Picture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31436" y="1259614"/>
                        <a:ext cx="1028700" cy="2152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965277"/>
              </p:ext>
            </p:extLst>
          </p:nvPr>
        </p:nvGraphicFramePr>
        <p:xfrm>
          <a:off x="9236374" y="1392707"/>
          <a:ext cx="1524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Bitmap Image" r:id="rId10" imgW="1628571" imgH="2285714" progId="Paint.Picture">
                  <p:embed/>
                </p:oleObj>
              </mc:Choice>
              <mc:Fallback>
                <p:oleObj name="Bitmap Image" r:id="rId10" imgW="1628571" imgH="2285714" progId="Paint.Picture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36374" y="1392707"/>
                        <a:ext cx="1524000" cy="213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3239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71068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We are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planting</a:t>
            </a:r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the seeds…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https://fromthedeskofmardrag.files.wordpress.com/2014/06/jera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44" y="160463"/>
            <a:ext cx="7123477" cy="474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903185" y="631742"/>
            <a:ext cx="193915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7755364" y="677461"/>
            <a:ext cx="1753044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4034557"/>
              </p:ext>
            </p:extLst>
          </p:nvPr>
        </p:nvGraphicFramePr>
        <p:xfrm>
          <a:off x="7597392" y="631742"/>
          <a:ext cx="4436636" cy="3562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Bitmap Image" r:id="rId4" imgW="2514286" imgH="2019048" progId="Paint.Picture">
                  <p:embed/>
                </p:oleObj>
              </mc:Choice>
              <mc:Fallback>
                <p:oleObj name="Bitmap Image" r:id="rId4" imgW="2514286" imgH="2019048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7392" y="631742"/>
                        <a:ext cx="4436636" cy="356275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2705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71068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all the </a:t>
            </a:r>
            <a:r>
              <a:rPr lang="en-GB" sz="6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bulbs</a:t>
            </a:r>
            <a:r>
              <a:rPr lang="en-GB" sz="6600" dirty="0" smtClean="0">
                <a:latin typeface="Comic Sans MS" panose="030F0702030302020204" pitchFamily="66" charset="0"/>
              </a:rPr>
              <a:t>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http://www.summerhillgardencentre.co.uk/wp-content/uploads/2011/07/planting-bulbs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72" y="196628"/>
            <a:ext cx="7043351" cy="469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639217"/>
              </p:ext>
            </p:extLst>
          </p:nvPr>
        </p:nvGraphicFramePr>
        <p:xfrm>
          <a:off x="8221363" y="354228"/>
          <a:ext cx="2619632" cy="4380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Bitmap Image" r:id="rId4" imgW="1380952" imgH="2324424" progId="Paint.Picture">
                  <p:embed/>
                </p:oleObj>
              </mc:Choice>
              <mc:Fallback>
                <p:oleObj name="Bitmap Image" r:id="rId4" imgW="1380952" imgH="2324424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1363" y="354228"/>
                        <a:ext cx="2619632" cy="43803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2547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71068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giving them </a:t>
            </a:r>
            <a:r>
              <a:rPr lang="en-GB" sz="6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water</a:t>
            </a:r>
            <a:r>
              <a:rPr lang="en-GB" sz="6600" dirty="0" smtClean="0">
                <a:latin typeface="Comic Sans MS" panose="030F0702030302020204" pitchFamily="66" charset="0"/>
              </a:rPr>
              <a:t>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http://www.harvesttotable.com/wp-content/uploads/2011/07/Watering-beets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88" y="121572"/>
            <a:ext cx="6527027" cy="489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595286" y="873210"/>
            <a:ext cx="1851024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9658082"/>
              </p:ext>
            </p:extLst>
          </p:nvPr>
        </p:nvGraphicFramePr>
        <p:xfrm>
          <a:off x="7058391" y="669478"/>
          <a:ext cx="4372960" cy="3799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Bitmap Image" r:id="rId4" imgW="2314286" imgH="2019048" progId="Paint.Picture">
                  <p:embed/>
                </p:oleObj>
              </mc:Choice>
              <mc:Fallback>
                <p:oleObj name="Bitmap Image" r:id="rId4" imgW="2314286" imgH="2019048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58391" y="669478"/>
                        <a:ext cx="4372960" cy="37994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2835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waiting for the warm </a:t>
            </a:r>
            <a:r>
              <a:rPr lang="en-GB" sz="6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sun</a:t>
            </a:r>
            <a:r>
              <a:rPr lang="en-GB" sz="6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to make them grow…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http://data.hdwallpapers.im/sun_in_the_sk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90" y="175408"/>
            <a:ext cx="5893644" cy="368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2423"/>
          <a:stretch/>
        </p:blipFill>
        <p:spPr>
          <a:xfrm>
            <a:off x="7555289" y="240276"/>
            <a:ext cx="3361905" cy="355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80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71068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grow…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7388"/>
          <a:stretch/>
        </p:blipFill>
        <p:spPr>
          <a:xfrm>
            <a:off x="3230087" y="0"/>
            <a:ext cx="5731825" cy="477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01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71068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grow into </a:t>
            </a:r>
            <a:r>
              <a:rPr lang="en-GB" sz="6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plants</a:t>
            </a:r>
            <a:r>
              <a:rPr lang="en-GB" sz="6600" dirty="0" smtClean="0">
                <a:latin typeface="Comic Sans MS" panose="030F0702030302020204" pitchFamily="66" charset="0"/>
              </a:rPr>
              <a:t>.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7172" name="Picture 4" descr="http://www.wildaboutgardens.org.uk/img/habitats/veggie-garden/large/veggie-gard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56" y="197837"/>
            <a:ext cx="7438568" cy="484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9526"/>
          <a:stretch/>
        </p:blipFill>
        <p:spPr>
          <a:xfrm>
            <a:off x="8046280" y="389716"/>
            <a:ext cx="3705253" cy="372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267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We watch over them and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weed</a:t>
            </a:r>
            <a:r>
              <a:rPr lang="en-GB" sz="6600" dirty="0" smtClean="0">
                <a:latin typeface="Comic Sans MS" panose="030F0702030302020204" pitchFamily="66" charset="0"/>
              </a:rPr>
              <a:t>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 descr="https://i.ytimg.com/vi/5Ojl28uJeUo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56" y="172239"/>
            <a:ext cx="6635547" cy="373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3735"/>
          <a:stretch/>
        </p:blipFill>
        <p:spPr>
          <a:xfrm>
            <a:off x="7468814" y="356471"/>
            <a:ext cx="3390476" cy="349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88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…until the vegetables are ready for us to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pick</a:t>
            </a:r>
            <a:r>
              <a:rPr lang="en-GB" sz="6600" dirty="0" smtClean="0">
                <a:latin typeface="Comic Sans MS" panose="030F0702030302020204" pitchFamily="66" charset="0"/>
              </a:rPr>
              <a:t>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 descr="http://www.growingraw.com/images/vegetable-garden-for-kids-picking-pe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40" y="189168"/>
            <a:ext cx="5675866" cy="376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17982"/>
          <a:stretch/>
        </p:blipFill>
        <p:spPr>
          <a:xfrm>
            <a:off x="6987551" y="189168"/>
            <a:ext cx="3390476" cy="375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189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71068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…or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dig</a:t>
            </a:r>
            <a:r>
              <a:rPr lang="en-GB" sz="6600" dirty="0" smtClean="0">
                <a:latin typeface="Comic Sans MS" panose="030F0702030302020204" pitchFamily="66" charset="0"/>
              </a:rPr>
              <a:t> up...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http://www.food-skills-for-self-sufficiency.com/images/pulling-carro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31" y="133036"/>
            <a:ext cx="3773874" cy="503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3060"/>
          <a:stretch/>
        </p:blipFill>
        <p:spPr>
          <a:xfrm>
            <a:off x="6757372" y="133036"/>
            <a:ext cx="2721378" cy="437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444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carry home.</a:t>
            </a:r>
            <a:br>
              <a:rPr lang="en-GB" sz="6600" dirty="0" smtClean="0">
                <a:latin typeface="Comic Sans MS" panose="030F0702030302020204" pitchFamily="66" charset="0"/>
              </a:rPr>
            </a:br>
            <a:r>
              <a:rPr lang="en-GB" sz="6600" dirty="0" smtClean="0">
                <a:latin typeface="Comic Sans MS" panose="030F0702030302020204" pitchFamily="66" charset="0"/>
              </a:rPr>
              <a:t>Then we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wash</a:t>
            </a:r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them…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http://www.igozen.com/wp-content/uploads/2015/06/washing-vegetab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05" y="232651"/>
            <a:ext cx="4523517" cy="381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15670" b="28912"/>
          <a:stretch/>
        </p:blipFill>
        <p:spPr>
          <a:xfrm>
            <a:off x="6496510" y="375219"/>
            <a:ext cx="4506129" cy="340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36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chop</a:t>
            </a:r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them and put them in a pot of water…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 descr="http://www.stickymitts.co.uk/cookeryblog/wp-content/uploads/2012/02/Ashley-chopping-courgettes-17th-Sept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51" b="15801"/>
          <a:stretch/>
        </p:blipFill>
        <p:spPr bwMode="auto">
          <a:xfrm>
            <a:off x="1615762" y="156459"/>
            <a:ext cx="4387444" cy="36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0321"/>
          <a:stretch/>
        </p:blipFill>
        <p:spPr>
          <a:xfrm>
            <a:off x="6855936" y="156459"/>
            <a:ext cx="3076190" cy="365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322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cook</a:t>
            </a:r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them into vegetable soup!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3314" name="Picture 2" descr="http://becomingmyideal.files.wordpress.com/2012/02/dsc084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72" y="239436"/>
            <a:ext cx="5377778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6663" b="24786"/>
          <a:stretch/>
        </p:blipFill>
        <p:spPr>
          <a:xfrm>
            <a:off x="7374816" y="239436"/>
            <a:ext cx="3694237" cy="345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183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At last it’s time to </a:t>
            </a:r>
            <a:r>
              <a:rPr lang="en-GB" sz="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eat</a:t>
            </a:r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it all up!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 descr="http://www.aboutkidshealth.ca/En/Assets/GirlWBowl_BRAND-PH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00" y="268580"/>
            <a:ext cx="4726818" cy="354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1195"/>
          <a:stretch/>
        </p:blipFill>
        <p:spPr>
          <a:xfrm>
            <a:off x="6875012" y="191611"/>
            <a:ext cx="3495238" cy="361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269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It was the most </a:t>
            </a:r>
            <a:r>
              <a:rPr lang="en-GB" sz="6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delicious</a:t>
            </a: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soup ever…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19534"/>
          <a:stretch/>
        </p:blipFill>
        <p:spPr>
          <a:xfrm>
            <a:off x="6822856" y="236155"/>
            <a:ext cx="3190476" cy="3686139"/>
          </a:xfrm>
          <a:prstGeom prst="rect">
            <a:avLst/>
          </a:prstGeom>
        </p:spPr>
      </p:pic>
      <p:pic>
        <p:nvPicPr>
          <p:cNvPr id="6146" name="Picture 2" descr="https://i.ytimg.com/vi/Zl4y8ecNpec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386" y="358666"/>
            <a:ext cx="5432297" cy="339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73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17057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6600" dirty="0" smtClean="0">
                <a:latin typeface="Comic Sans MS" panose="030F0702030302020204" pitchFamily="66" charset="0"/>
              </a:rPr>
              <a:t>…and we can grow it again </a:t>
            </a:r>
            <a:r>
              <a:rPr lang="en-GB" sz="6600" b="1" dirty="0" smtClean="0">
                <a:solidFill>
                  <a:srgbClr val="FF3399"/>
                </a:solidFill>
                <a:latin typeface="Comic Sans MS" panose="030F0702030302020204" pitchFamily="66" charset="0"/>
              </a:rPr>
              <a:t>next year</a:t>
            </a:r>
            <a:r>
              <a:rPr lang="en-GB" sz="6600" dirty="0" smtClean="0">
                <a:latin typeface="Comic Sans MS" panose="030F0702030302020204" pitchFamily="66" charset="0"/>
              </a:rPr>
              <a:t>.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21109"/>
          <a:stretch/>
        </p:blipFill>
        <p:spPr>
          <a:xfrm>
            <a:off x="4263877" y="224124"/>
            <a:ext cx="3147575" cy="380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945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19288" y="479742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10000" dirty="0">
                <a:latin typeface="Comic Sans MS" pitchFamily="66" charset="0"/>
              </a:rPr>
              <a:t>The end.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7"/>
          <a:stretch>
            <a:fillRect/>
          </a:stretch>
        </p:blipFill>
        <p:spPr bwMode="auto">
          <a:xfrm>
            <a:off x="3935413" y="260350"/>
            <a:ext cx="4032250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089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145</Words>
  <Application>Microsoft Office PowerPoint</Application>
  <PresentationFormat>Widescreen</PresentationFormat>
  <Paragraphs>19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Office Theme</vt:lpstr>
      <vt:lpstr>Bitmap Image</vt:lpstr>
      <vt:lpstr>Growing vegetable soup</vt:lpstr>
      <vt:lpstr>Dad says we are going to grow vegetable soup.</vt:lpstr>
      <vt:lpstr>We’re ready to work, and our tools are ready too.</vt:lpstr>
      <vt:lpstr>We are planting the seeds…</vt:lpstr>
      <vt:lpstr>…and all the bulbs…</vt:lpstr>
      <vt:lpstr>…and giving them water…</vt:lpstr>
      <vt:lpstr>…and waiting for the warm sun to make them grow…</vt:lpstr>
      <vt:lpstr>…and grow…</vt:lpstr>
      <vt:lpstr>…and grow into plants.</vt:lpstr>
      <vt:lpstr>We watch over them and weed…</vt:lpstr>
      <vt:lpstr>…until the vegetables are ready for us to pick…</vt:lpstr>
      <vt:lpstr>…or dig up...</vt:lpstr>
      <vt:lpstr>…and carry home. Then we wash them…</vt:lpstr>
      <vt:lpstr>…and chop them and put them in a pot of water…</vt:lpstr>
      <vt:lpstr>…and cook them into vegetable soup!</vt:lpstr>
      <vt:lpstr>At last it’s time to eat it all up!</vt:lpstr>
      <vt:lpstr>It was the most delicious soup ever…</vt:lpstr>
      <vt:lpstr>…and we can grow it again next year.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Growing vegetable soup</dc:title>
  <dc:creator>Emily</dc:creator>
  <cp:lastModifiedBy>Emily Korel</cp:lastModifiedBy>
  <cp:revision>13</cp:revision>
  <dcterms:created xsi:type="dcterms:W3CDTF">2016-04-14T16:16:49Z</dcterms:created>
  <dcterms:modified xsi:type="dcterms:W3CDTF">2020-05-18T07:41:42Z</dcterms:modified>
</cp:coreProperties>
</file>