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50" autoAdjust="0"/>
    <p:restoredTop sz="92473" autoAdjust="0"/>
  </p:normalViewPr>
  <p:slideViewPr>
    <p:cSldViewPr snapToGrid="0">
      <p:cViewPr varScale="1">
        <p:scale>
          <a:sx n="69" d="100"/>
          <a:sy n="69" d="100"/>
        </p:scale>
        <p:origin x="83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8C69C-712E-4F07-A42A-1AB377C2C366}" type="datetimeFigureOut">
              <a:rPr lang="en-GB" smtClean="0"/>
              <a:pPr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0839E-3A19-4977-A79B-8CBCC920A5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880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8C69C-712E-4F07-A42A-1AB377C2C366}" type="datetimeFigureOut">
              <a:rPr lang="en-GB" smtClean="0"/>
              <a:pPr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0839E-3A19-4977-A79B-8CBCC920A5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419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8C69C-712E-4F07-A42A-1AB377C2C366}" type="datetimeFigureOut">
              <a:rPr lang="en-GB" smtClean="0"/>
              <a:pPr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0839E-3A19-4977-A79B-8CBCC920A5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949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8C69C-712E-4F07-A42A-1AB377C2C366}" type="datetimeFigureOut">
              <a:rPr lang="en-GB" smtClean="0"/>
              <a:pPr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0839E-3A19-4977-A79B-8CBCC920A5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714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8C69C-712E-4F07-A42A-1AB377C2C366}" type="datetimeFigureOut">
              <a:rPr lang="en-GB" smtClean="0"/>
              <a:pPr/>
              <a:t>18/05/2020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0839E-3A19-4977-A79B-8CBCC920A5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538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8C69C-712E-4F07-A42A-1AB377C2C366}" type="datetimeFigureOut">
              <a:rPr lang="en-GB" smtClean="0"/>
              <a:pPr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0839E-3A19-4977-A79B-8CBCC920A5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231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8C69C-712E-4F07-A42A-1AB377C2C366}" type="datetimeFigureOut">
              <a:rPr lang="en-GB" smtClean="0"/>
              <a:pPr/>
              <a:t>18/05/2020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0839E-3A19-4977-A79B-8CBCC920A5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17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8C69C-712E-4F07-A42A-1AB377C2C366}" type="datetimeFigureOut">
              <a:rPr lang="en-GB" smtClean="0"/>
              <a:pPr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0839E-3A19-4977-A79B-8CBCC920A5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5213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8C69C-712E-4F07-A42A-1AB377C2C366}" type="datetimeFigureOut">
              <a:rPr lang="en-GB" smtClean="0"/>
              <a:pPr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0839E-3A19-4977-A79B-8CBCC920A5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3229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8C69C-712E-4F07-A42A-1AB377C2C366}" type="datetimeFigureOut">
              <a:rPr lang="en-GB" smtClean="0"/>
              <a:pPr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0839E-3A19-4977-A79B-8CBCC920A5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546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8C69C-712E-4F07-A42A-1AB377C2C366}" type="datetimeFigureOut">
              <a:rPr lang="en-GB" smtClean="0"/>
              <a:pPr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0839E-3A19-4977-A79B-8CBCC920A5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523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D8C69C-712E-4F07-A42A-1AB377C2C366}" type="datetimeFigureOut">
              <a:rPr lang="en-GB" smtClean="0"/>
              <a:pPr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0839E-3A19-4977-A79B-8CBCC920A5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448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624955"/>
            <a:ext cx="12192000" cy="2387600"/>
          </a:xfrm>
        </p:spPr>
        <p:txBody>
          <a:bodyPr>
            <a:noAutofit/>
          </a:bodyPr>
          <a:lstStyle/>
          <a:p>
            <a:r>
              <a:rPr lang="en-GB" sz="10000" b="1" dirty="0" smtClean="0">
                <a:latin typeface="Comic Sans MS" panose="030F0702030302020204" pitchFamily="66" charset="0"/>
              </a:rPr>
              <a:t>From head to toe</a:t>
            </a:r>
            <a:endParaRPr lang="en-GB" sz="10000" b="1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78023" y="1591193"/>
            <a:ext cx="3534294" cy="5141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32563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53497"/>
            <a:ext cx="12192000" cy="2209046"/>
          </a:xfrm>
        </p:spPr>
        <p:txBody>
          <a:bodyPr>
            <a:normAutofit/>
          </a:bodyPr>
          <a:lstStyle/>
          <a:p>
            <a:r>
              <a:rPr lang="en-GB" sz="8000" i="1" dirty="0" smtClean="0">
                <a:latin typeface="Comic Sans MS" panose="030F0702030302020204" pitchFamily="66" charset="0"/>
              </a:rPr>
              <a:t>By Eric Carle</a:t>
            </a:r>
            <a:endParaRPr lang="en-GB" sz="8000" i="1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http://www.eric-carle.com/ecshoulpho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5399" y="1683944"/>
            <a:ext cx="3701201" cy="487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3859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55030" y="68833"/>
            <a:ext cx="3865516" cy="51459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I am a penguin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866410" y="5569527"/>
            <a:ext cx="3455720" cy="1187533"/>
          </a:xfrm>
          <a:prstGeom prst="rect">
            <a:avLst/>
          </a:prstGeom>
          <a:noFill/>
          <a:ln w="1270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51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55030" y="68833"/>
            <a:ext cx="3865516" cy="51459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and I turn my head.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347795" y="5541391"/>
            <a:ext cx="5978769" cy="1187533"/>
          </a:xfrm>
          <a:prstGeom prst="rect">
            <a:avLst/>
          </a:prstGeom>
          <a:noFill/>
          <a:ln w="1270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9953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Can you do it?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5255" y="672235"/>
            <a:ext cx="7293608" cy="391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841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I can do it!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81861" y="197814"/>
            <a:ext cx="3104531" cy="5188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589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I am a  giraffe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942610" y="5550477"/>
            <a:ext cx="3455720" cy="1187533"/>
          </a:xfrm>
          <a:prstGeom prst="rect">
            <a:avLst/>
          </a:prstGeom>
          <a:noFill/>
          <a:ln w="1270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46383" y="247650"/>
            <a:ext cx="6907217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51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and I bend my neck.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252545" y="5427091"/>
            <a:ext cx="6205905" cy="1187533"/>
          </a:xfrm>
          <a:prstGeom prst="rect">
            <a:avLst/>
          </a:prstGeom>
          <a:noFill/>
          <a:ln w="1270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46383" y="247650"/>
            <a:ext cx="6907217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99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Can you do it?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5255" y="672235"/>
            <a:ext cx="7293608" cy="391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841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I can do it!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08151" y="57150"/>
            <a:ext cx="4559549" cy="5339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58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I am a  buffalo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904510" y="5512377"/>
            <a:ext cx="3455720" cy="1187533"/>
          </a:xfrm>
          <a:prstGeom prst="rect">
            <a:avLst/>
          </a:prstGeom>
          <a:noFill/>
          <a:ln w="1270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62250" y="228600"/>
            <a:ext cx="6477000" cy="516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51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and I raise my shoulders.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04795" y="5541391"/>
            <a:ext cx="8396655" cy="1187533"/>
          </a:xfrm>
          <a:prstGeom prst="rect">
            <a:avLst/>
          </a:prstGeom>
          <a:noFill/>
          <a:ln w="1270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62250" y="228600"/>
            <a:ext cx="6477000" cy="516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99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Can you do it?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5255" y="672235"/>
            <a:ext cx="7293608" cy="391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841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I can do it!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65302" y="244834"/>
            <a:ext cx="3454698" cy="5336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58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I am a  monkey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942610" y="5569527"/>
            <a:ext cx="3455720" cy="1187533"/>
          </a:xfrm>
          <a:prstGeom prst="rect">
            <a:avLst/>
          </a:prstGeom>
          <a:noFill/>
          <a:ln w="1270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tretch>
            <a:fillRect/>
          </a:stretch>
        </p:blipFill>
        <p:spPr>
          <a:xfrm rot="10800000" flipV="1">
            <a:off x="3470045" y="217715"/>
            <a:ext cx="5165954" cy="5138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51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and I wave my arms.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160017" y="5468819"/>
            <a:ext cx="6261240" cy="1187533"/>
          </a:xfrm>
          <a:prstGeom prst="rect">
            <a:avLst/>
          </a:prstGeom>
          <a:noFill/>
          <a:ln w="1270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/>
          <p:nvPr/>
        </p:nvPicPr>
        <p:blipFill>
          <a:blip r:embed="rId2" cstate="print"/>
          <a:stretch>
            <a:fillRect/>
          </a:stretch>
        </p:blipFill>
        <p:spPr>
          <a:xfrm rot="10800000" flipV="1">
            <a:off x="3470045" y="217715"/>
            <a:ext cx="5165954" cy="5138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99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Can you do it?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5255" y="672235"/>
            <a:ext cx="7293608" cy="391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841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I can do it!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05307" y="237466"/>
            <a:ext cx="4263035" cy="5103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58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I am a seal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574970" y="5525985"/>
            <a:ext cx="2032001" cy="1187533"/>
          </a:xfrm>
          <a:prstGeom prst="rect">
            <a:avLst/>
          </a:prstGeom>
          <a:noFill/>
          <a:ln w="1270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73902" y="232227"/>
            <a:ext cx="6760383" cy="5007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514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and I clap my hands.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145502" y="5468820"/>
            <a:ext cx="6290269" cy="1187533"/>
          </a:xfrm>
          <a:prstGeom prst="rect">
            <a:avLst/>
          </a:prstGeom>
          <a:noFill/>
          <a:ln w="1270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73902" y="232227"/>
            <a:ext cx="6760383" cy="5007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99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Can you do it?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5255" y="672235"/>
            <a:ext cx="7293608" cy="391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841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I can do it!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49573" y="217514"/>
            <a:ext cx="3499456" cy="5123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58925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I am a  gorilla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168568" y="5569527"/>
            <a:ext cx="3120573" cy="1187533"/>
          </a:xfrm>
          <a:prstGeom prst="rect">
            <a:avLst/>
          </a:prstGeom>
          <a:noFill/>
          <a:ln w="1270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98275" y="181839"/>
            <a:ext cx="4478068" cy="5261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5143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and I thump my chest.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02743" y="5541391"/>
            <a:ext cx="7134333" cy="1187533"/>
          </a:xfrm>
          <a:prstGeom prst="rect">
            <a:avLst/>
          </a:prstGeom>
          <a:noFill/>
          <a:ln w="1270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98275" y="181839"/>
            <a:ext cx="4478068" cy="5261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99536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Can you do it?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5255" y="672235"/>
            <a:ext cx="7293608" cy="391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841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I can do it!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64220" y="29028"/>
            <a:ext cx="2797724" cy="553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58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I am a  cat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737267" y="5489698"/>
            <a:ext cx="1826161" cy="1187533"/>
          </a:xfrm>
          <a:prstGeom prst="rect">
            <a:avLst/>
          </a:prstGeom>
          <a:noFill/>
          <a:ln w="1270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57657" y="183368"/>
            <a:ext cx="5754114" cy="5027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51433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and I arch my back.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290645" y="5541389"/>
            <a:ext cx="5978769" cy="1187533"/>
          </a:xfrm>
          <a:prstGeom prst="rect">
            <a:avLst/>
          </a:prstGeom>
          <a:noFill/>
          <a:ln w="1270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57657" y="183368"/>
            <a:ext cx="5754114" cy="5027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99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Can you do it?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5255" y="672235"/>
            <a:ext cx="7293608" cy="391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841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I can do it!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64017" y="335709"/>
            <a:ext cx="6418726" cy="4976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589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I am a  crocodile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648694" y="5453413"/>
            <a:ext cx="4221019" cy="1187533"/>
          </a:xfrm>
          <a:prstGeom prst="rect">
            <a:avLst/>
          </a:prstGeom>
          <a:noFill/>
          <a:ln w="1270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98921" y="239869"/>
            <a:ext cx="5972507" cy="4970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51433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and I wriggle my hips.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60800" y="5526875"/>
            <a:ext cx="6945643" cy="1187533"/>
          </a:xfrm>
          <a:prstGeom prst="rect">
            <a:avLst/>
          </a:prstGeom>
          <a:noFill/>
          <a:ln w="1270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98921" y="239869"/>
            <a:ext cx="5972507" cy="4970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99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Can you do it?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5255" y="672235"/>
            <a:ext cx="7293608" cy="391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841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I can do it!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91622" y="96346"/>
            <a:ext cx="3647691" cy="5404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589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I am a  camel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70171" y="5482442"/>
            <a:ext cx="2902858" cy="1187533"/>
          </a:xfrm>
          <a:prstGeom prst="rect">
            <a:avLst/>
          </a:prstGeom>
          <a:noFill/>
          <a:ln w="1270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25477" y="0"/>
            <a:ext cx="7629723" cy="5294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51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and I bend my knees.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85845" y="5526875"/>
            <a:ext cx="6638612" cy="1187533"/>
          </a:xfrm>
          <a:prstGeom prst="rect">
            <a:avLst/>
          </a:prstGeom>
          <a:noFill/>
          <a:ln w="1270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25477" y="0"/>
            <a:ext cx="7629723" cy="5294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99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Can you do it?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5255" y="672235"/>
            <a:ext cx="7293608" cy="391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841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I can do it!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68915" y="0"/>
            <a:ext cx="5225143" cy="55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58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I am a  donkey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968010" y="5555011"/>
            <a:ext cx="3455720" cy="1187533"/>
          </a:xfrm>
          <a:prstGeom prst="rect">
            <a:avLst/>
          </a:prstGeom>
          <a:noFill/>
          <a:ln w="1270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4375" y="0"/>
            <a:ext cx="7036025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514337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and I kick my legs.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93845" y="5539841"/>
            <a:ext cx="5680669" cy="1187533"/>
          </a:xfrm>
          <a:prstGeom prst="rect">
            <a:avLst/>
          </a:prstGeom>
          <a:noFill/>
          <a:ln w="1270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4375" y="0"/>
            <a:ext cx="7036025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99536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Can you do it?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5255" y="672235"/>
            <a:ext cx="7293608" cy="391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841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I can do it!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34726" y="275771"/>
            <a:ext cx="6680246" cy="5094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58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I am an elephant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866409" y="5540499"/>
            <a:ext cx="3858161" cy="1187533"/>
          </a:xfrm>
          <a:prstGeom prst="rect">
            <a:avLst/>
          </a:prstGeom>
          <a:noFill/>
          <a:ln w="1270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95673" y="193678"/>
            <a:ext cx="7807869" cy="520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51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and I stomp my foot.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14874" y="5526876"/>
            <a:ext cx="6653126" cy="1187533"/>
          </a:xfrm>
          <a:prstGeom prst="rect">
            <a:avLst/>
          </a:prstGeom>
          <a:noFill/>
          <a:ln w="1270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95673" y="193678"/>
            <a:ext cx="7807869" cy="520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99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Can you do it?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5255" y="672235"/>
            <a:ext cx="7293608" cy="391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841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I can do it!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62526" y="0"/>
            <a:ext cx="4799303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5892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I am a  parrot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55096" y="5568869"/>
            <a:ext cx="3321133" cy="1187533"/>
          </a:xfrm>
          <a:prstGeom prst="rect">
            <a:avLst/>
          </a:prstGeom>
          <a:noFill/>
          <a:ln w="1270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/>
          <p:nvPr/>
        </p:nvPicPr>
        <p:blipFill rotWithShape="1">
          <a:blip r:embed="rId2" cstate="print"/>
          <a:srcRect b="33547"/>
          <a:stretch/>
        </p:blipFill>
        <p:spPr bwMode="auto">
          <a:xfrm>
            <a:off x="4058382" y="0"/>
            <a:ext cx="3648704" cy="526868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7051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and I wiggle my toe.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180114" y="5568869"/>
            <a:ext cx="6299200" cy="1187533"/>
          </a:xfrm>
          <a:prstGeom prst="rect">
            <a:avLst/>
          </a:prstGeom>
          <a:noFill/>
          <a:ln w="1270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/>
          <p:nvPr/>
        </p:nvPicPr>
        <p:blipFill rotWithShape="1">
          <a:blip r:embed="rId2" cstate="print"/>
          <a:srcRect b="33547"/>
          <a:stretch/>
        </p:blipFill>
        <p:spPr bwMode="auto">
          <a:xfrm>
            <a:off x="4058382" y="0"/>
            <a:ext cx="3648704" cy="526868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479953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Can you do it?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5255" y="672235"/>
            <a:ext cx="7293608" cy="391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841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68293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I can do it!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07547" y="220016"/>
            <a:ext cx="4060795" cy="5150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58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1271" y="223482"/>
            <a:ext cx="5239189" cy="66345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247</Words>
  <Application>Microsoft Office PowerPoint</Application>
  <PresentationFormat>Widescreen</PresentationFormat>
  <Paragraphs>50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6" baseType="lpstr">
      <vt:lpstr>Arial</vt:lpstr>
      <vt:lpstr>Calibri</vt:lpstr>
      <vt:lpstr>Calibri Light</vt:lpstr>
      <vt:lpstr>Comic Sans MS</vt:lpstr>
      <vt:lpstr>Office Theme</vt:lpstr>
      <vt:lpstr>From head to toe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From head to toe</dc:title>
  <dc:creator>Emily</dc:creator>
  <cp:lastModifiedBy>Emily Korel</cp:lastModifiedBy>
  <cp:revision>41</cp:revision>
  <dcterms:created xsi:type="dcterms:W3CDTF">2016-08-16T20:11:11Z</dcterms:created>
  <dcterms:modified xsi:type="dcterms:W3CDTF">2020-05-18T07:32:20Z</dcterms:modified>
</cp:coreProperties>
</file>