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7" r:id="rId10"/>
    <p:sldId id="268" r:id="rId11"/>
    <p:sldId id="269" r:id="rId12"/>
    <p:sldId id="270" r:id="rId13"/>
    <p:sldId id="271" r:id="rId14"/>
    <p:sldId id="263" r:id="rId15"/>
    <p:sldId id="272" r:id="rId16"/>
    <p:sldId id="275" r:id="rId17"/>
    <p:sldId id="276" r:id="rId18"/>
    <p:sldId id="277" r:id="rId19"/>
    <p:sldId id="278" r:id="rId20"/>
    <p:sldId id="264" r:id="rId21"/>
    <p:sldId id="265" r:id="rId22"/>
    <p:sldId id="286" r:id="rId23"/>
    <p:sldId id="287" r:id="rId24"/>
    <p:sldId id="279" r:id="rId25"/>
    <p:sldId id="280" r:id="rId26"/>
    <p:sldId id="281" r:id="rId27"/>
    <p:sldId id="282" r:id="rId28"/>
    <p:sldId id="283" r:id="rId29"/>
    <p:sldId id="295" r:id="rId30"/>
    <p:sldId id="296" r:id="rId31"/>
    <p:sldId id="297" r:id="rId32"/>
    <p:sldId id="298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300" r:id="rId41"/>
    <p:sldId id="304" r:id="rId42"/>
    <p:sldId id="305" r:id="rId43"/>
    <p:sldId id="306" r:id="rId44"/>
    <p:sldId id="307" r:id="rId45"/>
    <p:sldId id="303" r:id="rId46"/>
    <p:sldId id="301" r:id="rId47"/>
    <p:sldId id="308" r:id="rId48"/>
    <p:sldId id="309" r:id="rId49"/>
    <p:sldId id="310" r:id="rId50"/>
    <p:sldId id="311" r:id="rId51"/>
    <p:sldId id="316" r:id="rId52"/>
    <p:sldId id="317" r:id="rId53"/>
    <p:sldId id="318" r:id="rId54"/>
    <p:sldId id="319" r:id="rId55"/>
    <p:sldId id="313" r:id="rId56"/>
    <p:sldId id="314" r:id="rId57"/>
    <p:sldId id="320" r:id="rId58"/>
    <p:sldId id="321" r:id="rId59"/>
    <p:sldId id="315" r:id="rId60"/>
    <p:sldId id="324" r:id="rId61"/>
    <p:sldId id="325" r:id="rId62"/>
    <p:sldId id="326" r:id="rId63"/>
    <p:sldId id="327" r:id="rId64"/>
    <p:sldId id="323" r:id="rId65"/>
    <p:sldId id="285" r:id="rId66"/>
    <p:sldId id="328" r:id="rId67"/>
    <p:sldId id="331" r:id="rId68"/>
    <p:sldId id="332" r:id="rId69"/>
    <p:sldId id="329" r:id="rId70"/>
    <p:sldId id="330" r:id="rId71"/>
    <p:sldId id="333" r:id="rId7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18" autoAdjust="0"/>
    <p:restoredTop sz="94671" autoAdjust="0"/>
  </p:normalViewPr>
  <p:slideViewPr>
    <p:cSldViewPr>
      <p:cViewPr varScale="1">
        <p:scale>
          <a:sx n="70" d="100"/>
          <a:sy n="70" d="100"/>
        </p:scale>
        <p:origin x="14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38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47EDA-3FDF-4137-B00F-AAD53AAA07BF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8477-2E72-4266-9D6B-43DCBD66503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207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47EDA-3FDF-4137-B00F-AAD53AAA07BF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8477-2E72-4266-9D6B-43DCBD66503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864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47EDA-3FDF-4137-B00F-AAD53AAA07BF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8477-2E72-4266-9D6B-43DCBD66503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082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47EDA-3FDF-4137-B00F-AAD53AAA07BF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8477-2E72-4266-9D6B-43DCBD66503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746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47EDA-3FDF-4137-B00F-AAD53AAA07BF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8477-2E72-4266-9D6B-43DCBD66503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3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47EDA-3FDF-4137-B00F-AAD53AAA07BF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8477-2E72-4266-9D6B-43DCBD66503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099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47EDA-3FDF-4137-B00F-AAD53AAA07BF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8477-2E72-4266-9D6B-43DCBD66503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523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47EDA-3FDF-4137-B00F-AAD53AAA07BF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8477-2E72-4266-9D6B-43DCBD66503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573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47EDA-3FDF-4137-B00F-AAD53AAA07BF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8477-2E72-4266-9D6B-43DCBD66503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335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47EDA-3FDF-4137-B00F-AAD53AAA07BF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8477-2E72-4266-9D6B-43DCBD66503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503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47EDA-3FDF-4137-B00F-AAD53AAA07BF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8477-2E72-4266-9D6B-43DCBD66503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393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47EDA-3FDF-4137-B00F-AAD53AAA07BF}" type="datetimeFigureOut">
              <a:rPr lang="en-GB" smtClean="0"/>
              <a:pPr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48477-2E72-4266-9D6B-43DCBD66503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315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-19806"/>
            <a:ext cx="5040560" cy="6886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0675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4" y="29344"/>
            <a:ext cx="5322524" cy="6806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340768"/>
            <a:ext cx="2755552" cy="3901862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183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54656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340768"/>
            <a:ext cx="2774032" cy="3698709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195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882"/>
            <a:ext cx="4860032" cy="6687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564775"/>
            <a:ext cx="2952328" cy="3906158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9603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9" y="76419"/>
            <a:ext cx="5276850" cy="668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05" b="59199"/>
          <a:stretch/>
        </p:blipFill>
        <p:spPr>
          <a:xfrm>
            <a:off x="5580112" y="89626"/>
            <a:ext cx="3166011" cy="1303745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79" r="15227" b="59374"/>
          <a:stretch/>
        </p:blipFill>
        <p:spPr>
          <a:xfrm>
            <a:off x="5580112" y="1416021"/>
            <a:ext cx="3166011" cy="129815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43" b="61645"/>
          <a:stretch/>
        </p:blipFill>
        <p:spPr>
          <a:xfrm>
            <a:off x="5549123" y="2779486"/>
            <a:ext cx="1032097" cy="1225578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7" t="52254" r="35112" b="4025"/>
          <a:stretch/>
        </p:blipFill>
        <p:spPr>
          <a:xfrm>
            <a:off x="5536028" y="4005064"/>
            <a:ext cx="2653385" cy="1397067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8" t="50000" r="69519" b="5845"/>
          <a:stretch/>
        </p:blipFill>
        <p:spPr>
          <a:xfrm>
            <a:off x="6876256" y="2594160"/>
            <a:ext cx="1869867" cy="1410904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79" t="55582" b="4084"/>
          <a:stretch/>
        </p:blipFill>
        <p:spPr>
          <a:xfrm>
            <a:off x="5580112" y="5474140"/>
            <a:ext cx="2707052" cy="1288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023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23397"/>
          <a:stretch/>
        </p:blipFill>
        <p:spPr bwMode="auto">
          <a:xfrm>
            <a:off x="1043608" y="116632"/>
            <a:ext cx="6840760" cy="22322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956" y="2491438"/>
            <a:ext cx="2774032" cy="3698709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92895"/>
            <a:ext cx="2612082" cy="3698709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168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9507"/>
          <a:stretch/>
        </p:blipFill>
        <p:spPr bwMode="auto">
          <a:xfrm>
            <a:off x="1043608" y="335698"/>
            <a:ext cx="6984776" cy="38133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2" y="4293096"/>
            <a:ext cx="8964487" cy="1746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878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8333"/>
          <a:stretch/>
        </p:blipFill>
        <p:spPr bwMode="auto">
          <a:xfrm>
            <a:off x="1741909" y="260648"/>
            <a:ext cx="5619750" cy="30016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076" t="-1" r="-13076" b="-4037"/>
          <a:stretch/>
        </p:blipFill>
        <p:spPr bwMode="auto">
          <a:xfrm>
            <a:off x="3314973" y="3294554"/>
            <a:ext cx="2473621" cy="3312368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361149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24936" cy="59046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978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5040560" cy="6716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77" t="-10752" r="-9605" b="-14342"/>
          <a:stretch/>
        </p:blipFill>
        <p:spPr bwMode="auto">
          <a:xfrm>
            <a:off x="5724128" y="1412776"/>
            <a:ext cx="2990829" cy="3456384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6642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161"/>
            <a:ext cx="5004048" cy="684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924" t="-9671" r="-7597" b="-8785"/>
          <a:stretch/>
        </p:blipFill>
        <p:spPr bwMode="auto">
          <a:xfrm>
            <a:off x="5940152" y="1468873"/>
            <a:ext cx="2303925" cy="3636128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077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76056" cy="6782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373156"/>
            <a:ext cx="2376264" cy="3745370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8791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04048" cy="6895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290" t="-3050" r="-7020" b="-4356"/>
          <a:stretch/>
        </p:blipFill>
        <p:spPr bwMode="auto">
          <a:xfrm>
            <a:off x="5796136" y="1307940"/>
            <a:ext cx="2728902" cy="3921260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41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" y="692696"/>
            <a:ext cx="9180849" cy="5517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542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6925748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365104"/>
            <a:ext cx="1438275" cy="226695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8452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05" b="59199"/>
          <a:stretch/>
        </p:blipFill>
        <p:spPr>
          <a:xfrm>
            <a:off x="5580112" y="89626"/>
            <a:ext cx="3166011" cy="1303745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79" r="15227" b="59374"/>
          <a:stretch/>
        </p:blipFill>
        <p:spPr>
          <a:xfrm>
            <a:off x="5580112" y="1416021"/>
            <a:ext cx="3166011" cy="129815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43" b="61645"/>
          <a:stretch/>
        </p:blipFill>
        <p:spPr>
          <a:xfrm>
            <a:off x="5549123" y="2779486"/>
            <a:ext cx="1032097" cy="1225578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7" t="52254" r="35112" b="4025"/>
          <a:stretch/>
        </p:blipFill>
        <p:spPr>
          <a:xfrm>
            <a:off x="5536028" y="4005064"/>
            <a:ext cx="2653385" cy="1397067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8" t="50000" r="69519" b="5845"/>
          <a:stretch/>
        </p:blipFill>
        <p:spPr>
          <a:xfrm>
            <a:off x="6876256" y="2594160"/>
            <a:ext cx="1869867" cy="1410904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79" t="55582" b="4084"/>
          <a:stretch/>
        </p:blipFill>
        <p:spPr>
          <a:xfrm>
            <a:off x="5580112" y="5474140"/>
            <a:ext cx="2707052" cy="128883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9208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4890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23397"/>
          <a:stretch/>
        </p:blipFill>
        <p:spPr bwMode="auto">
          <a:xfrm>
            <a:off x="1043608" y="116632"/>
            <a:ext cx="6840760" cy="22322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956" y="2491438"/>
            <a:ext cx="2774032" cy="3698709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92895"/>
            <a:ext cx="2612082" cy="3698709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584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9507"/>
          <a:stretch/>
        </p:blipFill>
        <p:spPr bwMode="auto">
          <a:xfrm>
            <a:off x="1043608" y="335698"/>
            <a:ext cx="6984776" cy="38133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2" y="4293096"/>
            <a:ext cx="8964487" cy="1746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5655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8333"/>
          <a:stretch/>
        </p:blipFill>
        <p:spPr bwMode="auto">
          <a:xfrm>
            <a:off x="1741909" y="260648"/>
            <a:ext cx="5619750" cy="30016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55" t="-1" r="-5094" b="-5497"/>
          <a:stretch/>
        </p:blipFill>
        <p:spPr bwMode="auto">
          <a:xfrm>
            <a:off x="3059832" y="3212976"/>
            <a:ext cx="3191303" cy="3498969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115712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5" b="2692"/>
          <a:stretch/>
        </p:blipFill>
        <p:spPr bwMode="auto">
          <a:xfrm>
            <a:off x="0" y="235526"/>
            <a:ext cx="9144000" cy="64338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9607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"/>
            <a:ext cx="4929127" cy="6823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048" y="1199513"/>
            <a:ext cx="2807369" cy="4424860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821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8" y="0"/>
            <a:ext cx="5292080" cy="6705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54" r="-3506"/>
          <a:stretch/>
        </p:blipFill>
        <p:spPr bwMode="auto">
          <a:xfrm>
            <a:off x="5706319" y="1293185"/>
            <a:ext cx="2928395" cy="415781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9071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4932040" cy="646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1623" y="1412775"/>
            <a:ext cx="2045727" cy="2727635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387400"/>
            <a:ext cx="1944216" cy="2753011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5650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955"/>
            <a:ext cx="5472608" cy="6772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681" r="-1"/>
          <a:stretch/>
        </p:blipFill>
        <p:spPr bwMode="auto">
          <a:xfrm>
            <a:off x="5752618" y="1844823"/>
            <a:ext cx="3253741" cy="2861667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235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832648" cy="6650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510173"/>
            <a:ext cx="2303313" cy="3630387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670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7445"/>
            <a:ext cx="7889005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645024"/>
            <a:ext cx="1883886" cy="2969304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9843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0"/>
            <a:ext cx="5709471" cy="6669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43"/>
          <a:stretch/>
        </p:blipFill>
        <p:spPr bwMode="auto">
          <a:xfrm>
            <a:off x="6300192" y="1772816"/>
            <a:ext cx="2281168" cy="3431995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4896544" cy="6488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048" r="-13456"/>
          <a:stretch/>
        </p:blipFill>
        <p:spPr bwMode="auto">
          <a:xfrm>
            <a:off x="5724128" y="1421411"/>
            <a:ext cx="2588283" cy="4057031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804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05" b="59199"/>
          <a:stretch/>
        </p:blipFill>
        <p:spPr>
          <a:xfrm>
            <a:off x="5580112" y="89626"/>
            <a:ext cx="3166011" cy="1303745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79" r="15227" b="59374"/>
          <a:stretch/>
        </p:blipFill>
        <p:spPr>
          <a:xfrm>
            <a:off x="5580112" y="1416021"/>
            <a:ext cx="3166011" cy="129815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43" b="61645"/>
          <a:stretch/>
        </p:blipFill>
        <p:spPr>
          <a:xfrm>
            <a:off x="5549123" y="2779486"/>
            <a:ext cx="1032097" cy="1225578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7" t="52254" r="35112" b="4025"/>
          <a:stretch/>
        </p:blipFill>
        <p:spPr>
          <a:xfrm>
            <a:off x="5536028" y="4005064"/>
            <a:ext cx="2653385" cy="1397067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8" t="50000" r="69519" b="5845"/>
          <a:stretch/>
        </p:blipFill>
        <p:spPr>
          <a:xfrm>
            <a:off x="6876256" y="2594160"/>
            <a:ext cx="1869867" cy="1410904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79" t="55582" b="4084"/>
          <a:stretch/>
        </p:blipFill>
        <p:spPr>
          <a:xfrm>
            <a:off x="5580112" y="5474140"/>
            <a:ext cx="2707052" cy="1288830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7010"/>
            <a:ext cx="5256584" cy="67509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6575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23397"/>
          <a:stretch/>
        </p:blipFill>
        <p:spPr bwMode="auto">
          <a:xfrm>
            <a:off x="1043608" y="116632"/>
            <a:ext cx="6840760" cy="22322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956" y="2491438"/>
            <a:ext cx="2774032" cy="3698709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92895"/>
            <a:ext cx="2612082" cy="3698709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1129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9507"/>
          <a:stretch/>
        </p:blipFill>
        <p:spPr bwMode="auto">
          <a:xfrm>
            <a:off x="1043608" y="335698"/>
            <a:ext cx="6984776" cy="38133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2" y="4293096"/>
            <a:ext cx="8964487" cy="1746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9711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8333"/>
          <a:stretch/>
        </p:blipFill>
        <p:spPr bwMode="auto">
          <a:xfrm>
            <a:off x="1741909" y="260648"/>
            <a:ext cx="5619750" cy="30016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13" r="-3711" b="-4125"/>
          <a:stretch/>
        </p:blipFill>
        <p:spPr bwMode="auto">
          <a:xfrm>
            <a:off x="2563090" y="3356992"/>
            <a:ext cx="3881117" cy="3240360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9465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0" y="1456"/>
            <a:ext cx="9133059" cy="68565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531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32656"/>
            <a:ext cx="8994010" cy="5479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76672"/>
            <a:ext cx="1944216" cy="3090145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6153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24" y="20782"/>
            <a:ext cx="5044848" cy="6576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820" y="836712"/>
            <a:ext cx="2107328" cy="2809770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0017" y="836712"/>
            <a:ext cx="1984300" cy="2809770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162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70" y="33358"/>
            <a:ext cx="5460050" cy="656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310" t="1" r="-14890" b="-6523"/>
          <a:stretch/>
        </p:blipFill>
        <p:spPr bwMode="auto">
          <a:xfrm>
            <a:off x="5868144" y="548680"/>
            <a:ext cx="2808830" cy="3255124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3705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7428"/>
            <a:ext cx="5184576" cy="651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860" y="1435747"/>
            <a:ext cx="2832994" cy="3577430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8377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82" y="116632"/>
            <a:ext cx="4973782" cy="6631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556792"/>
            <a:ext cx="2844316" cy="2880320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2768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3202"/>
            <a:ext cx="4896544" cy="659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556792"/>
            <a:ext cx="2447329" cy="3889794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6787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9" y="836712"/>
            <a:ext cx="9009607" cy="5363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2"/>
            <a:ext cx="1944216" cy="3090145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910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05" b="59199"/>
          <a:stretch/>
        </p:blipFill>
        <p:spPr>
          <a:xfrm>
            <a:off x="5580112" y="89626"/>
            <a:ext cx="3166011" cy="1303745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79" r="15227" b="59374"/>
          <a:stretch/>
        </p:blipFill>
        <p:spPr>
          <a:xfrm>
            <a:off x="5580112" y="1416021"/>
            <a:ext cx="3166011" cy="129815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43" b="61645"/>
          <a:stretch/>
        </p:blipFill>
        <p:spPr>
          <a:xfrm>
            <a:off x="5549123" y="2779486"/>
            <a:ext cx="1032097" cy="1225578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7" t="52254" r="35112" b="4025"/>
          <a:stretch/>
        </p:blipFill>
        <p:spPr>
          <a:xfrm>
            <a:off x="5536028" y="4005064"/>
            <a:ext cx="2653385" cy="1397067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8" t="50000" r="69519" b="5845"/>
          <a:stretch/>
        </p:blipFill>
        <p:spPr>
          <a:xfrm>
            <a:off x="6876256" y="2594160"/>
            <a:ext cx="1869867" cy="1410904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79" t="55582" b="4084"/>
          <a:stretch/>
        </p:blipFill>
        <p:spPr>
          <a:xfrm>
            <a:off x="5580112" y="5474140"/>
            <a:ext cx="2707052" cy="128883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" y="0"/>
            <a:ext cx="535843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4342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23397"/>
          <a:stretch/>
        </p:blipFill>
        <p:spPr bwMode="auto">
          <a:xfrm>
            <a:off x="1043608" y="116632"/>
            <a:ext cx="6840760" cy="22322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956" y="2491438"/>
            <a:ext cx="2774032" cy="3698709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92895"/>
            <a:ext cx="2612082" cy="3698709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7496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9507"/>
          <a:stretch/>
        </p:blipFill>
        <p:spPr bwMode="auto">
          <a:xfrm>
            <a:off x="1043608" y="335698"/>
            <a:ext cx="6984776" cy="38133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2" y="4293096"/>
            <a:ext cx="8964487" cy="1746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7162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8333"/>
          <a:stretch/>
        </p:blipFill>
        <p:spPr bwMode="auto">
          <a:xfrm>
            <a:off x="1741909" y="260648"/>
            <a:ext cx="5619750" cy="30016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70" t="-4014" r="-3603" b="1"/>
          <a:stretch/>
        </p:blipFill>
        <p:spPr bwMode="auto">
          <a:xfrm>
            <a:off x="2771800" y="3230844"/>
            <a:ext cx="3725804" cy="3366508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198634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28" y="0"/>
            <a:ext cx="91520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396593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436096" cy="668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10" r="-6361"/>
          <a:stretch/>
        </p:blipFill>
        <p:spPr bwMode="auto">
          <a:xfrm>
            <a:off x="6111433" y="1412776"/>
            <a:ext cx="2500132" cy="3515027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8309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29" y="116631"/>
            <a:ext cx="4776611" cy="6536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271" y="2137689"/>
            <a:ext cx="1746009" cy="2494298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496" r="-23912"/>
          <a:stretch/>
        </p:blipFill>
        <p:spPr bwMode="auto">
          <a:xfrm>
            <a:off x="7290488" y="2137689"/>
            <a:ext cx="1516284" cy="2494298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9773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4968552" cy="6742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089" r="-6449"/>
          <a:stretch/>
        </p:blipFill>
        <p:spPr bwMode="auto">
          <a:xfrm>
            <a:off x="5652120" y="1268760"/>
            <a:ext cx="2696900" cy="3775345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095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4968552" cy="6601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908720"/>
            <a:ext cx="1999316" cy="2665754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796" y="860507"/>
            <a:ext cx="1916643" cy="2713967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973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8641"/>
            <a:ext cx="7135578" cy="4393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006" y="4653136"/>
            <a:ext cx="1323050" cy="2116880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8272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05" b="59199"/>
          <a:stretch/>
        </p:blipFill>
        <p:spPr>
          <a:xfrm>
            <a:off x="5580112" y="89626"/>
            <a:ext cx="3166011" cy="1303745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79" r="15227" b="59374"/>
          <a:stretch/>
        </p:blipFill>
        <p:spPr>
          <a:xfrm>
            <a:off x="5580112" y="1416021"/>
            <a:ext cx="3166011" cy="129815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43" b="61645"/>
          <a:stretch/>
        </p:blipFill>
        <p:spPr>
          <a:xfrm>
            <a:off x="5549123" y="2779486"/>
            <a:ext cx="1032097" cy="1225578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7" t="52254" r="35112" b="4025"/>
          <a:stretch/>
        </p:blipFill>
        <p:spPr>
          <a:xfrm>
            <a:off x="5536028" y="4005064"/>
            <a:ext cx="2653385" cy="1397067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8" t="50000" r="69519" b="5845"/>
          <a:stretch/>
        </p:blipFill>
        <p:spPr>
          <a:xfrm>
            <a:off x="6876256" y="2594160"/>
            <a:ext cx="1869867" cy="1410904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79" t="55582" b="4084"/>
          <a:stretch/>
        </p:blipFill>
        <p:spPr>
          <a:xfrm>
            <a:off x="5580112" y="5474140"/>
            <a:ext cx="2707052" cy="1288830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6" y="0"/>
            <a:ext cx="5344942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956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23397"/>
          <a:stretch/>
        </p:blipFill>
        <p:spPr bwMode="auto">
          <a:xfrm>
            <a:off x="1043608" y="116632"/>
            <a:ext cx="6840760" cy="22322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956" y="2491438"/>
            <a:ext cx="2774032" cy="3698709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92895"/>
            <a:ext cx="2612082" cy="3698709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537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9507"/>
          <a:stretch/>
        </p:blipFill>
        <p:spPr bwMode="auto">
          <a:xfrm>
            <a:off x="1043608" y="335698"/>
            <a:ext cx="6984776" cy="38133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2" y="4293096"/>
            <a:ext cx="8964487" cy="1746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4041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8333"/>
          <a:stretch/>
        </p:blipFill>
        <p:spPr bwMode="auto">
          <a:xfrm>
            <a:off x="1741909" y="260648"/>
            <a:ext cx="5619750" cy="30016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75" t="-4333" r="-4162" b="-3657"/>
          <a:stretch/>
        </p:blipFill>
        <p:spPr bwMode="auto">
          <a:xfrm>
            <a:off x="2729345" y="3283074"/>
            <a:ext cx="3426831" cy="3314278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99593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06" y="0"/>
            <a:ext cx="915220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032985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4968552" cy="674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65" r="-5584"/>
          <a:stretch/>
        </p:blipFill>
        <p:spPr bwMode="auto">
          <a:xfrm>
            <a:off x="5683170" y="1268760"/>
            <a:ext cx="2615878" cy="3792894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812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5112568" cy="6636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556792"/>
            <a:ext cx="2149772" cy="346272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112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004790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29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8949"/>
            <a:ext cx="5684736" cy="655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124744"/>
            <a:ext cx="2246734" cy="4348517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647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05" b="59199"/>
          <a:stretch/>
        </p:blipFill>
        <p:spPr>
          <a:xfrm>
            <a:off x="5580112" y="89626"/>
            <a:ext cx="3166011" cy="1303745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79" r="15227" b="59374"/>
          <a:stretch/>
        </p:blipFill>
        <p:spPr>
          <a:xfrm>
            <a:off x="5580112" y="1416021"/>
            <a:ext cx="3166011" cy="129815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43" b="61645"/>
          <a:stretch/>
        </p:blipFill>
        <p:spPr>
          <a:xfrm>
            <a:off x="5549123" y="2779486"/>
            <a:ext cx="1032097" cy="1225578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7" t="52254" r="35112" b="4025"/>
          <a:stretch/>
        </p:blipFill>
        <p:spPr>
          <a:xfrm>
            <a:off x="5536028" y="4005064"/>
            <a:ext cx="2653385" cy="1397067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8" t="50000" r="69519" b="5845"/>
          <a:stretch/>
        </p:blipFill>
        <p:spPr>
          <a:xfrm>
            <a:off x="6876256" y="2594160"/>
            <a:ext cx="1869867" cy="1410904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79" t="55582" b="4084"/>
          <a:stretch/>
        </p:blipFill>
        <p:spPr>
          <a:xfrm>
            <a:off x="5580112" y="5474140"/>
            <a:ext cx="2707052" cy="128883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7" y="-28575"/>
            <a:ext cx="5143500" cy="6915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1185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23397"/>
          <a:stretch/>
        </p:blipFill>
        <p:spPr bwMode="auto">
          <a:xfrm>
            <a:off x="1043608" y="116632"/>
            <a:ext cx="6840760" cy="22322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956" y="2491438"/>
            <a:ext cx="2774032" cy="3698709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92895"/>
            <a:ext cx="2612082" cy="3698709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138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9507"/>
          <a:stretch/>
        </p:blipFill>
        <p:spPr bwMode="auto">
          <a:xfrm>
            <a:off x="1043608" y="335698"/>
            <a:ext cx="6984776" cy="38133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2" y="4293096"/>
            <a:ext cx="8964487" cy="1746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582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l="8333"/>
          <a:stretch/>
        </p:blipFill>
        <p:spPr bwMode="auto">
          <a:xfrm>
            <a:off x="1741909" y="260648"/>
            <a:ext cx="5619750" cy="30016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537" r="-5236"/>
          <a:stretch/>
        </p:blipFill>
        <p:spPr bwMode="auto">
          <a:xfrm>
            <a:off x="3131840" y="3296846"/>
            <a:ext cx="2808312" cy="3300506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83428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4" y="13414"/>
            <a:ext cx="9100986" cy="6844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9597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0063"/>
            <a:ext cx="9143999" cy="5486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88640"/>
            <a:ext cx="2559486" cy="3700462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7543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5436096" cy="6689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490" y="1196752"/>
            <a:ext cx="2160240" cy="3703268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9584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36712"/>
            <a:ext cx="8856984" cy="5515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154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4968552" cy="6692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185709"/>
            <a:ext cx="2884140" cy="4553905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618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" y="23687"/>
            <a:ext cx="5647315" cy="6823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08720"/>
            <a:ext cx="3126890" cy="3087558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763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90564"/>
            <a:ext cx="9144000" cy="5159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32656"/>
            <a:ext cx="1872208" cy="3056666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5846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4624"/>
            <a:ext cx="4176464" cy="6551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5630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0</Words>
  <Application>Microsoft Office PowerPoint</Application>
  <PresentationFormat>On-screen Show (4:3)</PresentationFormat>
  <Paragraphs>0</Paragraphs>
  <Slides>71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7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Emily Korel</cp:lastModifiedBy>
  <cp:revision>76</cp:revision>
  <dcterms:created xsi:type="dcterms:W3CDTF">2015-05-27T19:23:43Z</dcterms:created>
  <dcterms:modified xsi:type="dcterms:W3CDTF">2020-05-18T07:31:32Z</dcterms:modified>
</cp:coreProperties>
</file>