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402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37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21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40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962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329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545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977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075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728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569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B23FB-0C73-447E-ACDE-5F7A0660824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6CD14-5AEB-42FC-B0FB-8882E0E7E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522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38" y="184150"/>
            <a:ext cx="6327131" cy="656834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021594" y="1870447"/>
            <a:ext cx="4690708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3006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2" t="5535" r="12284" b="15346"/>
          <a:stretch/>
        </p:blipFill>
        <p:spPr bwMode="auto">
          <a:xfrm>
            <a:off x="104221" y="561048"/>
            <a:ext cx="7158427" cy="58538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1133" r="31358"/>
          <a:stretch/>
        </p:blipFill>
        <p:spPr>
          <a:xfrm>
            <a:off x="7562443" y="3400666"/>
            <a:ext cx="1525087" cy="33405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9575" r="49043"/>
          <a:stretch/>
        </p:blipFill>
        <p:spPr>
          <a:xfrm>
            <a:off x="9149820" y="0"/>
            <a:ext cx="2733582" cy="33405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r="80249"/>
          <a:stretch/>
        </p:blipFill>
        <p:spPr>
          <a:xfrm>
            <a:off x="7270819" y="111906"/>
            <a:ext cx="1720458" cy="33405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6892"/>
          <a:stretch/>
        </p:blipFill>
        <p:spPr>
          <a:xfrm>
            <a:off x="8999447" y="3340565"/>
            <a:ext cx="2883955" cy="334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5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03" b="24971"/>
          <a:stretch/>
        </p:blipFill>
        <p:spPr bwMode="auto">
          <a:xfrm>
            <a:off x="6499275" y="-167128"/>
            <a:ext cx="5692726" cy="67930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73276"/>
          <a:stretch/>
        </p:blipFill>
        <p:spPr>
          <a:xfrm>
            <a:off x="454855" y="116607"/>
            <a:ext cx="2457157" cy="31127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7018" r="28668"/>
          <a:stretch/>
        </p:blipFill>
        <p:spPr>
          <a:xfrm>
            <a:off x="1223888" y="3513113"/>
            <a:ext cx="1316112" cy="3112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984" r="42039"/>
          <a:stretch/>
        </p:blipFill>
        <p:spPr>
          <a:xfrm>
            <a:off x="2912012" y="125547"/>
            <a:ext cx="2940149" cy="3112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1254" r="-1"/>
          <a:stretch/>
        </p:blipFill>
        <p:spPr>
          <a:xfrm>
            <a:off x="2670628" y="3404255"/>
            <a:ext cx="2643229" cy="311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7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2" r="66538" b="6654"/>
          <a:stretch/>
        </p:blipFill>
        <p:spPr bwMode="auto">
          <a:xfrm>
            <a:off x="6710289" y="0"/>
            <a:ext cx="5481711" cy="6738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0431" b="49877"/>
          <a:stretch/>
        </p:blipFill>
        <p:spPr>
          <a:xfrm>
            <a:off x="239298" y="512299"/>
            <a:ext cx="2616444" cy="28639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49672" r="59155"/>
          <a:stretch/>
        </p:blipFill>
        <p:spPr>
          <a:xfrm>
            <a:off x="239298" y="3671667"/>
            <a:ext cx="2700849" cy="28756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9605" r="36993" b="49877"/>
          <a:stretch/>
        </p:blipFill>
        <p:spPr>
          <a:xfrm>
            <a:off x="2940147" y="512299"/>
            <a:ext cx="1547446" cy="28639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3042" b="49877"/>
          <a:stretch/>
        </p:blipFill>
        <p:spPr>
          <a:xfrm>
            <a:off x="4487593" y="505264"/>
            <a:ext cx="2443793" cy="28639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2158" t="49672" r="38057"/>
          <a:stretch/>
        </p:blipFill>
        <p:spPr>
          <a:xfrm>
            <a:off x="3059722" y="3671667"/>
            <a:ext cx="1308295" cy="28756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2616" t="49672"/>
          <a:stretch/>
        </p:blipFill>
        <p:spPr>
          <a:xfrm>
            <a:off x="4459458" y="3671667"/>
            <a:ext cx="2471928" cy="287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5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92" t="1667" r="416" b="12311"/>
          <a:stretch/>
        </p:blipFill>
        <p:spPr bwMode="auto">
          <a:xfrm>
            <a:off x="0" y="-134082"/>
            <a:ext cx="4737735" cy="70980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-1" r="73631"/>
          <a:stretch/>
        </p:blipFill>
        <p:spPr>
          <a:xfrm>
            <a:off x="5966040" y="167365"/>
            <a:ext cx="2539331" cy="32475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7814" r="28331"/>
          <a:stretch/>
        </p:blipFill>
        <p:spPr>
          <a:xfrm>
            <a:off x="6712516" y="3541127"/>
            <a:ext cx="1334204" cy="32475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6460" r="42018"/>
          <a:stretch/>
        </p:blipFill>
        <p:spPr>
          <a:xfrm>
            <a:off x="8613447" y="167365"/>
            <a:ext cx="3035490" cy="32475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1574"/>
          <a:stretch/>
        </p:blipFill>
        <p:spPr>
          <a:xfrm>
            <a:off x="8088302" y="3541127"/>
            <a:ext cx="2737393" cy="324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80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0" b="11994"/>
          <a:stretch/>
        </p:blipFill>
        <p:spPr bwMode="auto">
          <a:xfrm>
            <a:off x="0" y="218562"/>
            <a:ext cx="5964702" cy="66394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0077" r="34718"/>
          <a:stretch/>
        </p:blipFill>
        <p:spPr>
          <a:xfrm>
            <a:off x="6344529" y="3538281"/>
            <a:ext cx="2335237" cy="30841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87426"/>
          <a:stretch/>
        </p:blipFill>
        <p:spPr>
          <a:xfrm>
            <a:off x="7137240" y="218561"/>
            <a:ext cx="1164932" cy="30841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626" r="59442"/>
          <a:stretch/>
        </p:blipFill>
        <p:spPr>
          <a:xfrm>
            <a:off x="8432800" y="218561"/>
            <a:ext cx="2587859" cy="30841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6103"/>
          <a:stretch/>
        </p:blipFill>
        <p:spPr>
          <a:xfrm>
            <a:off x="9945858" y="3538279"/>
            <a:ext cx="2213933" cy="30841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64536" r="24185"/>
          <a:stretch/>
        </p:blipFill>
        <p:spPr>
          <a:xfrm>
            <a:off x="8679766" y="3538280"/>
            <a:ext cx="1044921" cy="3084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7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r="14664" b="11913"/>
          <a:stretch/>
        </p:blipFill>
        <p:spPr bwMode="auto">
          <a:xfrm>
            <a:off x="5514535" y="-44182"/>
            <a:ext cx="6677465" cy="69021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6112"/>
          <a:stretch/>
        </p:blipFill>
        <p:spPr>
          <a:xfrm>
            <a:off x="271537" y="239224"/>
            <a:ext cx="3090642" cy="31932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6998" r="24542"/>
          <a:stretch/>
        </p:blipFill>
        <p:spPr>
          <a:xfrm>
            <a:off x="1191360" y="3548631"/>
            <a:ext cx="1683659" cy="31932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29" r="42513"/>
          <a:stretch/>
        </p:blipFill>
        <p:spPr>
          <a:xfrm>
            <a:off x="3362179" y="239223"/>
            <a:ext cx="2212410" cy="31932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5315" r="-1"/>
          <a:stretch/>
        </p:blipFill>
        <p:spPr>
          <a:xfrm>
            <a:off x="3004364" y="3432517"/>
            <a:ext cx="2251482" cy="3193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752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4053791" y="309490"/>
            <a:ext cx="4330554" cy="614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39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</Words>
  <Application>Microsoft Office PowerPoint</Application>
  <PresentationFormat>Widescreen</PresentationFormat>
  <Paragraphs>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UKCA</dc:creator>
  <cp:lastModifiedBy>Emily Korel</cp:lastModifiedBy>
  <cp:revision>11</cp:revision>
  <dcterms:created xsi:type="dcterms:W3CDTF">2016-11-06T14:42:51Z</dcterms:created>
  <dcterms:modified xsi:type="dcterms:W3CDTF">2020-05-19T07:59:27Z</dcterms:modified>
</cp:coreProperties>
</file>