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203835-6CDA-45E7-BA69-117B92240DDB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5A7970-B218-4E45-BF16-C36A0E5D10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342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983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068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39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496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10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523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96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619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745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382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67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9A874-630F-4E88-AE2A-BD913CEF04D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5B989-C1FB-4DDF-B069-19B0A1C7C8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264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119077"/>
            <a:ext cx="6115050" cy="10382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095" y="1249377"/>
            <a:ext cx="5526478" cy="5436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930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117" y="170327"/>
            <a:ext cx="4458140" cy="4338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570" y="4632662"/>
            <a:ext cx="9741529" cy="222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1871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6487"/>
          <a:stretch/>
        </p:blipFill>
        <p:spPr>
          <a:xfrm>
            <a:off x="3135924" y="365125"/>
            <a:ext cx="5920152" cy="575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1343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b="5325"/>
          <a:stretch/>
        </p:blipFill>
        <p:spPr bwMode="auto">
          <a:xfrm>
            <a:off x="3906359" y="175407"/>
            <a:ext cx="4287027" cy="45233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765" y="4827643"/>
            <a:ext cx="8691327" cy="192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41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1146" r="31979"/>
          <a:stretch/>
        </p:blipFill>
        <p:spPr>
          <a:xfrm>
            <a:off x="3023858" y="789797"/>
            <a:ext cx="5948126" cy="4892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19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2751784" y="155713"/>
            <a:ext cx="6700034" cy="42804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4542" y="4502524"/>
            <a:ext cx="6767276" cy="227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7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2100404" y="115353"/>
            <a:ext cx="7894621" cy="42846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270" y="4522378"/>
            <a:ext cx="5494888" cy="2242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3304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167" y="439754"/>
            <a:ext cx="3618511" cy="40869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02455" y="4273235"/>
            <a:ext cx="38839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>
                <a:latin typeface="Comic Sans MS" panose="030F0702030302020204" pitchFamily="66" charset="0"/>
              </a:rPr>
              <a:t>c</a:t>
            </a:r>
            <a:r>
              <a:rPr lang="en-GB" sz="10000" dirty="0" smtClean="0">
                <a:latin typeface="Comic Sans MS" panose="030F0702030302020204" pitchFamily="66" charset="0"/>
              </a:rPr>
              <a:t>rying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87644" y="344032"/>
            <a:ext cx="5504506" cy="5939073"/>
          </a:xfrm>
          <a:prstGeom prst="rect">
            <a:avLst/>
          </a:prstGeom>
          <a:noFill/>
          <a:ln w="152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0545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2579082" y="0"/>
            <a:ext cx="7830300" cy="46591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6864" y="4736688"/>
            <a:ext cx="7394229" cy="202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7415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3961879" y="111789"/>
            <a:ext cx="4046047" cy="45895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125" y="4747489"/>
            <a:ext cx="6559839" cy="201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67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69164"/>
          <a:stretch/>
        </p:blipFill>
        <p:spPr>
          <a:xfrm>
            <a:off x="3362035" y="461816"/>
            <a:ext cx="5865092" cy="5831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3136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3604260" y="75565"/>
            <a:ext cx="4983480" cy="670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8172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</Words>
  <Application>Microsoft Office PowerPoint</Application>
  <PresentationFormat>Widescreen</PresentationFormat>
  <Paragraphs>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</dc:creator>
  <cp:lastModifiedBy>Emily Korel</cp:lastModifiedBy>
  <cp:revision>15</cp:revision>
  <dcterms:created xsi:type="dcterms:W3CDTF">2017-01-13T19:32:44Z</dcterms:created>
  <dcterms:modified xsi:type="dcterms:W3CDTF">2020-05-19T08:05:40Z</dcterms:modified>
</cp:coreProperties>
</file>