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6" r:id="rId19"/>
    <p:sldId id="275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65" autoAdjust="0"/>
    <p:restoredTop sz="87744" autoAdjust="0"/>
  </p:normalViewPr>
  <p:slideViewPr>
    <p:cSldViewPr>
      <p:cViewPr varScale="1">
        <p:scale>
          <a:sx n="65" d="100"/>
          <a:sy n="65" d="100"/>
        </p:scale>
        <p:origin x="16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53FBB-FA2B-4438-9CED-71B4BB374A8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ECC48-ADA2-4138-8442-71AAF666AE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964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 err="1" smtClean="0">
                <a:latin typeface="Comic Sans MS" panose="030F0702030302020204" pitchFamily="66" charset="0"/>
              </a:rPr>
              <a:t>ssh</a:t>
            </a:r>
            <a:r>
              <a:rPr lang="en-GB" sz="1200" dirty="0" smtClean="0">
                <a:latin typeface="Comic Sans MS" panose="030F0702030302020204" pitchFamily="66" charset="0"/>
              </a:rPr>
              <a:t>, be quiet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ECC48-ADA2-4138-8442-71AAF666AE4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425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226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517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76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550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17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333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88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04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030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791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429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EB551-40D0-49B3-98AB-95A4EB750AA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0832A-D30B-4E5D-A7FB-AF880DD56D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60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623" y="-29509"/>
            <a:ext cx="6840760" cy="6931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3443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25144"/>
            <a:ext cx="914400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8793"/>
            <a:ext cx="4017221" cy="3604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5160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24128" cy="6944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5788522" y="1916832"/>
            <a:ext cx="331236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One ted falls out of bed.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788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598717" y="1268760"/>
            <a:ext cx="2502171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He tugs and pulls BUT…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9871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4976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598717" y="620688"/>
            <a:ext cx="2502171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Two eyes are tight shut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632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3662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318979" y="692696"/>
            <a:ext cx="2825021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He jumps, shouts and makes a fuss,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5797" y="-1"/>
            <a:ext cx="6984776" cy="6898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69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44" y="0"/>
            <a:ext cx="9144000" cy="7004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79512" y="26480"/>
            <a:ext cx="8712968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5400" dirty="0" smtClean="0">
                <a:latin typeface="Comic Sans MS" panose="030F0702030302020204" pitchFamily="66" charset="0"/>
              </a:rPr>
              <a:t>So three mice say…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5292080" y="1556792"/>
            <a:ext cx="3456384" cy="1945436"/>
          </a:xfrm>
          <a:prstGeom prst="wedgeEllipseCallout">
            <a:avLst>
              <a:gd name="adj1" fmla="val -138019"/>
              <a:gd name="adj2" fmla="val -3944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Come to play with us!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24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6" y="-5605"/>
            <a:ext cx="7165574" cy="6898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059833" y="1772816"/>
            <a:ext cx="6084168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They roar around in four fast cars,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1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012160" y="692696"/>
            <a:ext cx="3131839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Then sit and gaze at five bright stars.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3"/>
            <a:ext cx="6211475" cy="502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888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143559"/>
            <a:ext cx="8269672" cy="553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" y="4936352"/>
            <a:ext cx="9143999" cy="1931764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They sip some tea with six kind dolls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22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228184" y="692696"/>
            <a:ext cx="2915815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And have a fight with seven trolls.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04664"/>
            <a:ext cx="6434682" cy="594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44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660232" y="692696"/>
            <a:ext cx="248376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They take a trip with eight balloons.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93" y="-59308"/>
            <a:ext cx="6821043" cy="6917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49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424555" y="692696"/>
            <a:ext cx="2719444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200" dirty="0" smtClean="0">
                <a:latin typeface="Comic Sans MS" panose="030F0702030302020204" pitchFamily="66" charset="0"/>
              </a:rPr>
              <a:t>To where nine frogs are playing tunes.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24554" cy="580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498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19"/>
            <a:ext cx="4860032" cy="687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139952" y="0"/>
            <a:ext cx="5004047" cy="262446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But one ted is missing his bed.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5220072" y="2852936"/>
            <a:ext cx="3744416" cy="2664296"/>
          </a:xfrm>
          <a:prstGeom prst="wedgeEllipseCallout">
            <a:avLst>
              <a:gd name="adj1" fmla="val -105401"/>
              <a:gd name="adj2" fmla="val 3754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Cheer up, bear – build a stair.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16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2" y="33673"/>
            <a:ext cx="6709968" cy="681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619" y="188639"/>
            <a:ext cx="248602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139952" y="33673"/>
            <a:ext cx="2485668" cy="2315207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979712" y="3419904"/>
            <a:ext cx="6480398" cy="3425624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8960"/>
            <a:ext cx="424815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259632" y="2348880"/>
            <a:ext cx="392392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One, two, three,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197801" y="2375612"/>
            <a:ext cx="392392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four, five, six,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7669" y="4077072"/>
            <a:ext cx="392392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seven, eight, nine, ten red bricks.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47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6791960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424555" y="836712"/>
            <a:ext cx="2719444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200" dirty="0" smtClean="0">
                <a:latin typeface="Comic Sans MS" panose="030F0702030302020204" pitchFamily="66" charset="0"/>
              </a:rPr>
              <a:t>Ted is nearly at the top, when...</a:t>
            </a:r>
            <a:endParaRPr lang="en-GB" sz="4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4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39" y="140987"/>
            <a:ext cx="9114331" cy="618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23528" y="692696"/>
            <a:ext cx="392392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Ten bricks crash,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49595" y="3501008"/>
            <a:ext cx="392392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Nine frogs hop,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716016" y="1382998"/>
            <a:ext cx="4176464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And eight balloons go bang, snap, POP!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45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309" y="910788"/>
            <a:ext cx="9243668" cy="480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-33599"/>
            <a:ext cx="7596336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Seven trolls start running riot,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130082" y="4077072"/>
            <a:ext cx="3923927" cy="13557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Six dolls say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36096" y="764704"/>
            <a:ext cx="3923927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Five stars shine as bright as day.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923928" y="5646728"/>
            <a:ext cx="5220072" cy="116664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Four cars hoot and roar away.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1339924" y="5013176"/>
            <a:ext cx="2421821" cy="1728192"/>
          </a:xfrm>
          <a:prstGeom prst="wedgeEllipseCallout">
            <a:avLst>
              <a:gd name="adj1" fmla="val 64004"/>
              <a:gd name="adj2" fmla="val -11699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dirty="0" err="1" smtClean="0">
                <a:latin typeface="Comic Sans MS" panose="030F0702030302020204" pitchFamily="66" charset="0"/>
              </a:rPr>
              <a:t>ssh</a:t>
            </a:r>
            <a:r>
              <a:rPr lang="en-GB" sz="3600" dirty="0" smtClean="0">
                <a:latin typeface="Comic Sans MS" panose="030F0702030302020204" pitchFamily="66" charset="0"/>
              </a:rPr>
              <a:t>, be quiet!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8803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4" y="548679"/>
            <a:ext cx="8892480" cy="2281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87180" y="3746484"/>
            <a:ext cx="9143999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200" dirty="0" smtClean="0">
                <a:latin typeface="Comic Sans MS" panose="030F0702030302020204" pitchFamily="66" charset="0"/>
              </a:rPr>
              <a:t>Three mice scamper off to hide…</a:t>
            </a:r>
            <a:endParaRPr lang="en-GB" sz="4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20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20324" y="476672"/>
            <a:ext cx="9143999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200" dirty="0" smtClean="0">
                <a:latin typeface="Comic Sans MS" panose="030F0702030302020204" pitchFamily="66" charset="0"/>
              </a:rPr>
              <a:t>…and two eyes open wide,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64558"/>
            <a:ext cx="7920880" cy="4858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83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0"/>
            <a:ext cx="745711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889607" y="2408436"/>
            <a:ext cx="2207124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200" dirty="0" smtClean="0">
                <a:latin typeface="Comic Sans MS" panose="030F0702030302020204" pitchFamily="66" charset="0"/>
              </a:rPr>
              <a:t>And one ted…</a:t>
            </a:r>
            <a:endParaRPr lang="en-GB" sz="4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49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660232" y="2060848"/>
            <a:ext cx="2436499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4200" dirty="0" smtClean="0">
                <a:latin typeface="Comic Sans MS" panose="030F0702030302020204" pitchFamily="66" charset="0"/>
              </a:rPr>
              <a:t>…is back in bed.</a:t>
            </a:r>
            <a:endParaRPr lang="en-GB" sz="4200" dirty="0">
              <a:latin typeface="Comic Sans MS" panose="030F0702030302020204" pitchFamily="66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0232" cy="6869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75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2060848"/>
            <a:ext cx="9096731" cy="19317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9600" dirty="0" smtClean="0">
                <a:latin typeface="Comic Sans MS" panose="030F0702030302020204" pitchFamily="66" charset="0"/>
              </a:rPr>
              <a:t>The end.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443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214</Words>
  <Application>Microsoft Office PowerPoint</Application>
  <PresentationFormat>On-screen Show (4:3)</PresentationFormat>
  <Paragraphs>33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 ted falls out of bed</dc:title>
  <dc:creator>Ruth</dc:creator>
  <cp:lastModifiedBy>Emily Korel</cp:lastModifiedBy>
  <cp:revision>10</cp:revision>
  <dcterms:created xsi:type="dcterms:W3CDTF">2014-12-27T20:48:16Z</dcterms:created>
  <dcterms:modified xsi:type="dcterms:W3CDTF">2020-05-18T07:46:58Z</dcterms:modified>
</cp:coreProperties>
</file>