
<file path=[Content_Types].xml><?xml version="1.0" encoding="utf-8"?>
<Types xmlns="http://schemas.openxmlformats.org/package/2006/content-types">
  <Default Extension="png" ContentType="image/png"/>
  <Default Extension="bin" ContentType="application/vnd.openxmlformats-officedocument.oleObject"/>
  <Default Extension="jpeg" ContentType="image/jpeg"/>
  <Default Extension="rels" ContentType="application/vnd.openxmlformats-package.relationships+xml"/>
  <Default Extension="xml" ContentType="application/xml"/>
  <Default Extension="vml" ContentType="application/vnd.openxmlformats-officedocument.vmlDrawing"/>
  <Default Extension="gif" ContentType="image/gi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6" r:id="rId11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20016" autoAdjust="0"/>
    <p:restoredTop sz="94660"/>
  </p:normalViewPr>
  <p:slideViewPr>
    <p:cSldViewPr snapToGrid="0">
      <p:cViewPr varScale="1">
        <p:scale>
          <a:sx n="74" d="100"/>
          <a:sy n="74" d="100"/>
        </p:scale>
        <p:origin x="372" y="72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2.png"/></Relationships>
</file>

<file path=ppt/drawings/_rels/vmlDrawing2.vml.rels><?xml version="1.0" encoding="UTF-8" standalone="yes"?>
<Relationships xmlns="http://schemas.openxmlformats.org/package/2006/relationships"><Relationship Id="rId1" Type="http://schemas.openxmlformats.org/officeDocument/2006/relationships/image" Target="../media/image5.png"/></Relationships>
</file>

<file path=ppt/drawings/_rels/vmlDrawing3.vml.rels><?xml version="1.0" encoding="UTF-8" standalone="yes"?>
<Relationships xmlns="http://schemas.openxmlformats.org/package/2006/relationships"><Relationship Id="rId1" Type="http://schemas.openxmlformats.org/officeDocument/2006/relationships/image" Target="../media/image9.png"/></Relationships>
</file>

<file path=ppt/drawings/_rels/vmlDrawing4.vml.rels><?xml version="1.0" encoding="UTF-8" standalone="yes"?>
<Relationships xmlns="http://schemas.openxmlformats.org/package/2006/relationships"><Relationship Id="rId1" Type="http://schemas.openxmlformats.org/officeDocument/2006/relationships/image" Target="../media/image13.png"/></Relationships>
</file>

<file path=ppt/drawings/_rels/vmlDrawing5.v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image" Target="../media/image15.png"/></Relationships>
</file>

<file path=ppt/drawings/_rels/vmlDrawing6.vml.rels><?xml version="1.0" encoding="UTF-8" standalone="yes"?>
<Relationships xmlns="http://schemas.openxmlformats.org/package/2006/relationships"><Relationship Id="rId1" Type="http://schemas.openxmlformats.org/officeDocument/2006/relationships/image" Target="../media/image19.png"/></Relationships>
</file>

<file path=ppt/drawings/_rels/vmlDrawing7.vml.rels><?xml version="1.0" encoding="UTF-8" standalone="yes"?>
<Relationships xmlns="http://schemas.openxmlformats.org/package/2006/relationships"><Relationship Id="rId2" Type="http://schemas.openxmlformats.org/officeDocument/2006/relationships/image" Target="../media/image23.png"/><Relationship Id="rId1" Type="http://schemas.openxmlformats.org/officeDocument/2006/relationships/image" Target="../media/image22.png"/></Relationships>
</file>

<file path=ppt/drawings/_rels/vmlDrawing8.vml.rels><?xml version="1.0" encoding="UTF-8" standalone="yes"?>
<Relationships xmlns="http://schemas.openxmlformats.org/package/2006/relationships"><Relationship Id="rId1" Type="http://schemas.openxmlformats.org/officeDocument/2006/relationships/image" Target="../media/image22.png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85A3D7-B19F-4B32-863A-448C703A1DA4}" type="datetimeFigureOut">
              <a:rPr lang="en-GB" smtClean="0"/>
              <a:t>19/05/2020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694C73B-A526-4397-9FC1-646B6534459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7081121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85A3D7-B19F-4B32-863A-448C703A1DA4}" type="datetimeFigureOut">
              <a:rPr lang="en-GB" smtClean="0"/>
              <a:t>19/05/2020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694C73B-A526-4397-9FC1-646B6534459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654837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85A3D7-B19F-4B32-863A-448C703A1DA4}" type="datetimeFigureOut">
              <a:rPr lang="en-GB" smtClean="0"/>
              <a:t>19/05/2020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694C73B-A526-4397-9FC1-646B6534459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4042332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85A3D7-B19F-4B32-863A-448C703A1DA4}" type="datetimeFigureOut">
              <a:rPr lang="en-GB" smtClean="0"/>
              <a:t>19/05/2020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694C73B-A526-4397-9FC1-646B6534459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7855860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85A3D7-B19F-4B32-863A-448C703A1DA4}" type="datetimeFigureOut">
              <a:rPr lang="en-GB" smtClean="0"/>
              <a:t>19/05/2020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694C73B-A526-4397-9FC1-646B6534459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7339430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85A3D7-B19F-4B32-863A-448C703A1DA4}" type="datetimeFigureOut">
              <a:rPr lang="en-GB" smtClean="0"/>
              <a:t>19/05/2020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694C73B-A526-4397-9FC1-646B6534459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4074709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85A3D7-B19F-4B32-863A-448C703A1DA4}" type="datetimeFigureOut">
              <a:rPr lang="en-GB" smtClean="0"/>
              <a:t>19/05/2020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694C73B-A526-4397-9FC1-646B6534459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6395521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85A3D7-B19F-4B32-863A-448C703A1DA4}" type="datetimeFigureOut">
              <a:rPr lang="en-GB" smtClean="0"/>
              <a:t>19/05/2020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694C73B-A526-4397-9FC1-646B6534459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0122198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85A3D7-B19F-4B32-863A-448C703A1DA4}" type="datetimeFigureOut">
              <a:rPr lang="en-GB" smtClean="0"/>
              <a:t>19/05/2020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694C73B-A526-4397-9FC1-646B6534459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1456837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85A3D7-B19F-4B32-863A-448C703A1DA4}" type="datetimeFigureOut">
              <a:rPr lang="en-GB" smtClean="0"/>
              <a:t>19/05/2020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694C73B-A526-4397-9FC1-646B6534459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3148467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85A3D7-B19F-4B32-863A-448C703A1DA4}" type="datetimeFigureOut">
              <a:rPr lang="en-GB" smtClean="0"/>
              <a:t>19/05/2020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694C73B-A526-4397-9FC1-646B6534459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1807991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385A3D7-B19F-4B32-863A-448C703A1DA4}" type="datetimeFigureOut">
              <a:rPr lang="en-GB" smtClean="0"/>
              <a:t>19/05/2020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694C73B-A526-4397-9FC1-646B6534459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8145098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1.vml"/><Relationship Id="rId6" Type="http://schemas.openxmlformats.org/officeDocument/2006/relationships/image" Target="../media/image2.png"/><Relationship Id="rId5" Type="http://schemas.openxmlformats.org/officeDocument/2006/relationships/oleObject" Target="../embeddings/oleObject1.bin"/><Relationship Id="rId4" Type="http://schemas.openxmlformats.org/officeDocument/2006/relationships/image" Target="../media/image4.gif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7" Type="http://schemas.openxmlformats.org/officeDocument/2006/relationships/image" Target="../media/image5.png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2.vml"/><Relationship Id="rId6" Type="http://schemas.openxmlformats.org/officeDocument/2006/relationships/oleObject" Target="../embeddings/oleObject2.bin"/><Relationship Id="rId5" Type="http://schemas.openxmlformats.org/officeDocument/2006/relationships/image" Target="../media/image8.png"/><Relationship Id="rId4" Type="http://schemas.openxmlformats.org/officeDocument/2006/relationships/image" Target="../media/image7.gif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7" Type="http://schemas.openxmlformats.org/officeDocument/2006/relationships/image" Target="../media/image9.png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3.vml"/><Relationship Id="rId6" Type="http://schemas.openxmlformats.org/officeDocument/2006/relationships/oleObject" Target="../embeddings/oleObject3.bin"/><Relationship Id="rId5" Type="http://schemas.openxmlformats.org/officeDocument/2006/relationships/image" Target="../media/image12.jpeg"/><Relationship Id="rId4" Type="http://schemas.openxmlformats.org/officeDocument/2006/relationships/image" Target="../media/image11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7" Type="http://schemas.openxmlformats.org/officeDocument/2006/relationships/image" Target="../media/image13.png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4.vml"/><Relationship Id="rId6" Type="http://schemas.openxmlformats.org/officeDocument/2006/relationships/oleObject" Target="../embeddings/oleObject4.bin"/><Relationship Id="rId5" Type="http://schemas.openxmlformats.org/officeDocument/2006/relationships/image" Target="../media/image8.png"/><Relationship Id="rId4" Type="http://schemas.openxmlformats.org/officeDocument/2006/relationships/image" Target="../media/image7.gif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16.png"/><Relationship Id="rId3" Type="http://schemas.openxmlformats.org/officeDocument/2006/relationships/image" Target="../media/image17.png"/><Relationship Id="rId7" Type="http://schemas.openxmlformats.org/officeDocument/2006/relationships/oleObject" Target="../embeddings/oleObject6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5.vml"/><Relationship Id="rId6" Type="http://schemas.openxmlformats.org/officeDocument/2006/relationships/image" Target="../media/image15.png"/><Relationship Id="rId5" Type="http://schemas.openxmlformats.org/officeDocument/2006/relationships/oleObject" Target="../embeddings/oleObject5.bin"/><Relationship Id="rId4" Type="http://schemas.openxmlformats.org/officeDocument/2006/relationships/image" Target="../media/image18.gif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7" Type="http://schemas.openxmlformats.org/officeDocument/2006/relationships/image" Target="../media/image19.png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6.vml"/><Relationship Id="rId6" Type="http://schemas.openxmlformats.org/officeDocument/2006/relationships/oleObject" Target="../embeddings/oleObject7.bin"/><Relationship Id="rId5" Type="http://schemas.openxmlformats.org/officeDocument/2006/relationships/image" Target="../media/image12.jpeg"/><Relationship Id="rId4" Type="http://schemas.openxmlformats.org/officeDocument/2006/relationships/image" Target="../media/image21.png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23.png"/><Relationship Id="rId3" Type="http://schemas.openxmlformats.org/officeDocument/2006/relationships/image" Target="../media/image4.gif"/><Relationship Id="rId7" Type="http://schemas.openxmlformats.org/officeDocument/2006/relationships/oleObject" Target="../embeddings/oleObject9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7.vml"/><Relationship Id="rId6" Type="http://schemas.openxmlformats.org/officeDocument/2006/relationships/image" Target="../media/image22.png"/><Relationship Id="rId5" Type="http://schemas.openxmlformats.org/officeDocument/2006/relationships/oleObject" Target="../embeddings/oleObject8.bin"/><Relationship Id="rId4" Type="http://schemas.openxmlformats.org/officeDocument/2006/relationships/image" Target="../media/image1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8.vml"/><Relationship Id="rId6" Type="http://schemas.openxmlformats.org/officeDocument/2006/relationships/image" Target="../media/image25.gif"/><Relationship Id="rId5" Type="http://schemas.openxmlformats.org/officeDocument/2006/relationships/image" Target="../media/image22.png"/><Relationship Id="rId4" Type="http://schemas.openxmlformats.org/officeDocument/2006/relationships/oleObject" Target="../embeddings/oleObject10.bin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4175" y="254318"/>
            <a:ext cx="5622925" cy="6273482"/>
          </a:xfrm>
          <a:prstGeom prst="rect">
            <a:avLst/>
          </a:prstGeom>
          <a:noFill/>
          <a:ln>
            <a:noFill/>
          </a:ln>
        </p:spPr>
      </p:pic>
      <p:sp>
        <p:nvSpPr>
          <p:cNvPr id="5" name="TextBox 4"/>
          <p:cNvSpPr txBox="1"/>
          <p:nvPr/>
        </p:nvSpPr>
        <p:spPr>
          <a:xfrm>
            <a:off x="6146800" y="1803400"/>
            <a:ext cx="5651500" cy="30469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9600" b="1" dirty="0" smtClean="0">
                <a:latin typeface="Comic Sans MS" panose="030F0702030302020204" pitchFamily="66" charset="0"/>
              </a:rPr>
              <a:t>The Pancake</a:t>
            </a:r>
            <a:endParaRPr lang="en-GB" sz="9600" b="1" dirty="0"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4656599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/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23519" y="511867"/>
            <a:ext cx="6268481" cy="6048623"/>
          </a:xfrm>
          <a:prstGeom prst="rect">
            <a:avLst/>
          </a:prstGeom>
          <a:noFill/>
          <a:ln>
            <a:noFill/>
          </a:ln>
        </p:spPr>
      </p:pic>
      <p:pic>
        <p:nvPicPr>
          <p:cNvPr id="6" name="Picture 5" descr="Picture of Dad"/>
          <p:cNvPicPr/>
          <p:nvPr/>
        </p:nvPicPr>
        <p:blipFill>
          <a:blip r:embed="rId4" cstate="print">
            <a:biLevel thresh="5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5974" y="3522107"/>
            <a:ext cx="708801" cy="2176609"/>
          </a:xfrm>
          <a:prstGeom prst="rect">
            <a:avLst/>
          </a:prstGeom>
          <a:noFill/>
          <a:ln>
            <a:noFill/>
          </a:ln>
        </p:spPr>
      </p:pic>
      <p:sp>
        <p:nvSpPr>
          <p:cNvPr id="7" name="TextBox 6"/>
          <p:cNvSpPr txBox="1"/>
          <p:nvPr/>
        </p:nvSpPr>
        <p:spPr>
          <a:xfrm>
            <a:off x="259307" y="5698716"/>
            <a:ext cx="5363571" cy="86177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5000" dirty="0" smtClean="0">
                <a:latin typeface="Comic Sans MS" panose="030F0702030302020204" pitchFamily="66" charset="0"/>
              </a:rPr>
              <a:t>Dad  got the pan.</a:t>
            </a:r>
            <a:endParaRPr lang="en-GB" sz="5000" dirty="0">
              <a:latin typeface="Comic Sans MS" panose="030F0702030302020204" pitchFamily="66" charset="0"/>
            </a:endParaRPr>
          </a:p>
        </p:txBody>
      </p:sp>
      <p:sp>
        <p:nvSpPr>
          <p:cNvPr id="8" name="Rectangle 2"/>
          <p:cNvSpPr>
            <a:spLocks noChangeArrowheads="1"/>
          </p:cNvSpPr>
          <p:nvPr/>
        </p:nvSpPr>
        <p:spPr bwMode="auto">
          <a:xfrm flipV="1">
            <a:off x="3848668" y="4503760"/>
            <a:ext cx="14336742" cy="4571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GB"/>
          </a:p>
        </p:txBody>
      </p:sp>
      <p:graphicFrame>
        <p:nvGraphicFramePr>
          <p:cNvPr id="9" name="Object 8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902502541"/>
              </p:ext>
            </p:extLst>
          </p:nvPr>
        </p:nvGraphicFramePr>
        <p:xfrm>
          <a:off x="4217354" y="4022669"/>
          <a:ext cx="1482134" cy="117548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63" name="Bitmap Image" r:id="rId5" imgW="857143" imgH="685714" progId="Paint.Picture">
                  <p:embed/>
                </p:oleObj>
              </mc:Choice>
              <mc:Fallback>
                <p:oleObj name="Bitmap Image" r:id="rId5" imgW="857143" imgH="685714" progId="Paint.Picture">
                  <p:embed/>
                  <p:pic>
                    <p:nvPicPr>
                      <p:cNvPr id="0" name="Object 1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217354" y="4022669"/>
                        <a:ext cx="1482134" cy="1175485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sp>
        <p:nvSpPr>
          <p:cNvPr id="10" name="Rectangle 9"/>
          <p:cNvSpPr/>
          <p:nvPr/>
        </p:nvSpPr>
        <p:spPr>
          <a:xfrm>
            <a:off x="354842" y="3316406"/>
            <a:ext cx="1337480" cy="3357349"/>
          </a:xfrm>
          <a:prstGeom prst="rect">
            <a:avLst/>
          </a:prstGeom>
          <a:noFill/>
          <a:ln w="76200">
            <a:solidFill>
              <a:schemeClr val="accent2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1" name="Rectangle 10"/>
          <p:cNvSpPr/>
          <p:nvPr/>
        </p:nvSpPr>
        <p:spPr>
          <a:xfrm>
            <a:off x="4217354" y="3316405"/>
            <a:ext cx="1337480" cy="3357349"/>
          </a:xfrm>
          <a:prstGeom prst="rect">
            <a:avLst/>
          </a:prstGeom>
          <a:noFill/>
          <a:ln w="76200">
            <a:solidFill>
              <a:srgbClr val="00B050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2" name="Rectangle 11"/>
          <p:cNvSpPr/>
          <p:nvPr/>
        </p:nvSpPr>
        <p:spPr>
          <a:xfrm>
            <a:off x="1770154" y="3316405"/>
            <a:ext cx="1246001" cy="3357349"/>
          </a:xfrm>
          <a:prstGeom prst="rect">
            <a:avLst/>
          </a:prstGeom>
          <a:noFill/>
          <a:ln w="76200">
            <a:solidFill>
              <a:srgbClr val="FFFF00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4987067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/>
          <p:cNvSpPr txBox="1"/>
          <p:nvPr/>
        </p:nvSpPr>
        <p:spPr>
          <a:xfrm>
            <a:off x="1" y="5698716"/>
            <a:ext cx="6837527" cy="86177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5000" dirty="0" smtClean="0">
                <a:latin typeface="Comic Sans MS" panose="030F0702030302020204" pitchFamily="66" charset="0"/>
              </a:rPr>
              <a:t>Biff poured the flour.</a:t>
            </a:r>
            <a:endParaRPr lang="en-GB" sz="5000" dirty="0">
              <a:latin typeface="Comic Sans MS" panose="030F0702030302020204" pitchFamily="66" charset="0"/>
            </a:endParaRPr>
          </a:p>
        </p:txBody>
      </p:sp>
      <p:sp>
        <p:nvSpPr>
          <p:cNvPr id="8" name="Rectangle 2"/>
          <p:cNvSpPr>
            <a:spLocks noChangeArrowheads="1"/>
          </p:cNvSpPr>
          <p:nvPr/>
        </p:nvSpPr>
        <p:spPr bwMode="auto">
          <a:xfrm flipV="1">
            <a:off x="3848668" y="4503760"/>
            <a:ext cx="14336742" cy="4571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GB"/>
          </a:p>
        </p:txBody>
      </p:sp>
      <p:sp>
        <p:nvSpPr>
          <p:cNvPr id="10" name="Rectangle 9"/>
          <p:cNvSpPr/>
          <p:nvPr/>
        </p:nvSpPr>
        <p:spPr>
          <a:xfrm>
            <a:off x="156178" y="3316404"/>
            <a:ext cx="1337480" cy="3357349"/>
          </a:xfrm>
          <a:prstGeom prst="rect">
            <a:avLst/>
          </a:prstGeom>
          <a:noFill/>
          <a:ln w="76200">
            <a:solidFill>
              <a:schemeClr val="accent2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1" name="Rectangle 10"/>
          <p:cNvSpPr/>
          <p:nvPr/>
        </p:nvSpPr>
        <p:spPr>
          <a:xfrm>
            <a:off x="4929318" y="3316404"/>
            <a:ext cx="1760979" cy="3357349"/>
          </a:xfrm>
          <a:prstGeom prst="rect">
            <a:avLst/>
          </a:prstGeom>
          <a:noFill/>
          <a:ln w="76200">
            <a:solidFill>
              <a:srgbClr val="00B050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2" name="Rectangle 11"/>
          <p:cNvSpPr/>
          <p:nvPr/>
        </p:nvSpPr>
        <p:spPr>
          <a:xfrm>
            <a:off x="1585147" y="3316404"/>
            <a:ext cx="2096515" cy="3357349"/>
          </a:xfrm>
          <a:prstGeom prst="rect">
            <a:avLst/>
          </a:prstGeom>
          <a:noFill/>
          <a:ln w="76200">
            <a:solidFill>
              <a:srgbClr val="FFFF00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13" name="Picture 12"/>
          <p:cNvPicPr/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29017" y="420234"/>
            <a:ext cx="5053727" cy="5792339"/>
          </a:xfrm>
          <a:prstGeom prst="rect">
            <a:avLst/>
          </a:prstGeom>
          <a:noFill/>
          <a:ln>
            <a:noFill/>
          </a:ln>
        </p:spPr>
      </p:pic>
      <p:pic>
        <p:nvPicPr>
          <p:cNvPr id="9" name="Picture 8" descr="Picture of Biff"/>
          <p:cNvPicPr/>
          <p:nvPr/>
        </p:nvPicPr>
        <p:blipFill>
          <a:blip r:embed="rId4">
            <a:biLevel thresh="5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8147" y="3829389"/>
            <a:ext cx="1082760" cy="1700554"/>
          </a:xfrm>
          <a:prstGeom prst="rect">
            <a:avLst/>
          </a:prstGeom>
          <a:noFill/>
          <a:ln>
            <a:noFill/>
          </a:ln>
        </p:spPr>
      </p:pic>
      <p:sp>
        <p:nvSpPr>
          <p:cNvPr id="2" name="Rectangle 2"/>
          <p:cNvSpPr>
            <a:spLocks noChangeArrowheads="1"/>
          </p:cNvSpPr>
          <p:nvPr/>
        </p:nvSpPr>
        <p:spPr bwMode="auto">
          <a:xfrm>
            <a:off x="0" y="0"/>
            <a:ext cx="12192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GB"/>
          </a:p>
        </p:txBody>
      </p:sp>
      <p:pic>
        <p:nvPicPr>
          <p:cNvPr id="14" name="Picture 13"/>
          <p:cNvPicPr/>
          <p:nvPr/>
        </p:nvPicPr>
        <p:blipFill>
          <a:blip r:embed="rId5">
            <a:grayscl/>
            <a:biLevel thresh="5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09832" y="3984997"/>
            <a:ext cx="1708932" cy="1389337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Rectangle 4"/>
          <p:cNvSpPr>
            <a:spLocks noChangeArrowheads="1"/>
          </p:cNvSpPr>
          <p:nvPr/>
        </p:nvSpPr>
        <p:spPr bwMode="auto">
          <a:xfrm>
            <a:off x="0" y="0"/>
            <a:ext cx="12192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GB"/>
          </a:p>
        </p:txBody>
      </p:sp>
      <p:graphicFrame>
        <p:nvGraphicFramePr>
          <p:cNvPr id="5" name="Object 4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7790844"/>
              </p:ext>
            </p:extLst>
          </p:nvPr>
        </p:nvGraphicFramePr>
        <p:xfrm>
          <a:off x="5112320" y="3775868"/>
          <a:ext cx="1394973" cy="17540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071" name="Bitmap Image" r:id="rId6" imgW="695238" imgH="885949" progId="Paint.Picture">
                  <p:embed/>
                </p:oleObj>
              </mc:Choice>
              <mc:Fallback>
                <p:oleObj name="Bitmap Image" r:id="rId6" imgW="695238" imgH="885949" progId="Paint.Picture">
                  <p:embed/>
                  <p:pic>
                    <p:nvPicPr>
                      <p:cNvPr id="0" name="Object 3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7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112320" y="3775868"/>
                        <a:ext cx="1394973" cy="1754075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308469278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/>
          <p:cNvSpPr txBox="1"/>
          <p:nvPr/>
        </p:nvSpPr>
        <p:spPr>
          <a:xfrm>
            <a:off x="1" y="5698716"/>
            <a:ext cx="7192369" cy="86177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5000" dirty="0" smtClean="0">
                <a:latin typeface="Comic Sans MS" panose="030F0702030302020204" pitchFamily="66" charset="0"/>
              </a:rPr>
              <a:t>Kipper cracked the egg.</a:t>
            </a:r>
            <a:endParaRPr lang="en-GB" sz="5000" dirty="0">
              <a:latin typeface="Comic Sans MS" panose="030F0702030302020204" pitchFamily="66" charset="0"/>
            </a:endParaRPr>
          </a:p>
        </p:txBody>
      </p:sp>
      <p:sp>
        <p:nvSpPr>
          <p:cNvPr id="8" name="Rectangle 2"/>
          <p:cNvSpPr>
            <a:spLocks noChangeArrowheads="1"/>
          </p:cNvSpPr>
          <p:nvPr/>
        </p:nvSpPr>
        <p:spPr bwMode="auto">
          <a:xfrm flipV="1">
            <a:off x="3848668" y="4503760"/>
            <a:ext cx="14336742" cy="4571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GB"/>
          </a:p>
        </p:txBody>
      </p:sp>
      <p:sp>
        <p:nvSpPr>
          <p:cNvPr id="10" name="Rectangle 9"/>
          <p:cNvSpPr/>
          <p:nvPr/>
        </p:nvSpPr>
        <p:spPr>
          <a:xfrm>
            <a:off x="80736" y="3316404"/>
            <a:ext cx="1962150" cy="3357349"/>
          </a:xfrm>
          <a:prstGeom prst="rect">
            <a:avLst/>
          </a:prstGeom>
          <a:noFill/>
          <a:ln w="76200">
            <a:solidFill>
              <a:schemeClr val="accent2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1" name="Rectangle 10"/>
          <p:cNvSpPr/>
          <p:nvPr/>
        </p:nvSpPr>
        <p:spPr>
          <a:xfrm>
            <a:off x="5814045" y="3316404"/>
            <a:ext cx="1349297" cy="3357349"/>
          </a:xfrm>
          <a:prstGeom prst="rect">
            <a:avLst/>
          </a:prstGeom>
          <a:noFill/>
          <a:ln w="76200">
            <a:solidFill>
              <a:srgbClr val="00B050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2" name="Rectangle 11"/>
          <p:cNvSpPr/>
          <p:nvPr/>
        </p:nvSpPr>
        <p:spPr>
          <a:xfrm>
            <a:off x="2154158" y="3316404"/>
            <a:ext cx="2484517" cy="3357349"/>
          </a:xfrm>
          <a:prstGeom prst="rect">
            <a:avLst/>
          </a:prstGeom>
          <a:noFill/>
          <a:ln w="76200">
            <a:solidFill>
              <a:srgbClr val="FFFF00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9" name="Picture 8"/>
          <p:cNvPicPr/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56144" y="627798"/>
            <a:ext cx="4612942" cy="4827224"/>
          </a:xfrm>
          <a:prstGeom prst="rect">
            <a:avLst/>
          </a:prstGeom>
          <a:noFill/>
          <a:ln>
            <a:noFill/>
          </a:ln>
        </p:spPr>
      </p:pic>
      <p:sp>
        <p:nvSpPr>
          <p:cNvPr id="2" name="Rectangle 2"/>
          <p:cNvSpPr>
            <a:spLocks noChangeArrowheads="1"/>
          </p:cNvSpPr>
          <p:nvPr/>
        </p:nvSpPr>
        <p:spPr bwMode="auto">
          <a:xfrm>
            <a:off x="0" y="0"/>
            <a:ext cx="12192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GB"/>
          </a:p>
        </p:txBody>
      </p:sp>
      <p:pic>
        <p:nvPicPr>
          <p:cNvPr id="3076" name="Picture 4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86615" y="4261653"/>
            <a:ext cx="1138298" cy="963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3" name="Picture 12" descr="http://www.fulwood-cadley.lancsngfl.ac.uk/images/library/Classes/Class%202/Reading/ORT%20Characters/kipper.jpg"/>
          <p:cNvPicPr/>
          <p:nvPr/>
        </p:nvPicPr>
        <p:blipFill rotWithShape="1">
          <a:blip r:embed="rId5" cstate="print">
            <a:biLevel thresh="5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6667" t="5310" r="9091"/>
          <a:stretch/>
        </p:blipFill>
        <p:spPr bwMode="auto">
          <a:xfrm>
            <a:off x="467768" y="3477395"/>
            <a:ext cx="1188085" cy="2403054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sp>
        <p:nvSpPr>
          <p:cNvPr id="4" name="Rectangle 6"/>
          <p:cNvSpPr>
            <a:spLocks noChangeArrowheads="1"/>
          </p:cNvSpPr>
          <p:nvPr/>
        </p:nvSpPr>
        <p:spPr bwMode="auto">
          <a:xfrm>
            <a:off x="0" y="0"/>
            <a:ext cx="12192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GB"/>
          </a:p>
        </p:txBody>
      </p:sp>
      <p:graphicFrame>
        <p:nvGraphicFramePr>
          <p:cNvPr id="5" name="Object 4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034738018"/>
              </p:ext>
            </p:extLst>
          </p:nvPr>
        </p:nvGraphicFramePr>
        <p:xfrm>
          <a:off x="2374973" y="3479877"/>
          <a:ext cx="1793956" cy="221884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94" name="Bitmap Image" r:id="rId6" imgW="657317" imgH="800212" progId="Paint.Picture">
                  <p:embed/>
                </p:oleObj>
              </mc:Choice>
              <mc:Fallback>
                <p:oleObj name="Bitmap Image" r:id="rId6" imgW="657317" imgH="800212" progId="Paint.Picture">
                  <p:embed/>
                  <p:pic>
                    <p:nvPicPr>
                      <p:cNvPr id="0" name="Object 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7">
                        <a:grayscl/>
                        <a:biLevel thresh="50000"/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374973" y="3479877"/>
                        <a:ext cx="1793956" cy="2218840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282119545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/>
          <p:cNvSpPr txBox="1"/>
          <p:nvPr/>
        </p:nvSpPr>
        <p:spPr>
          <a:xfrm>
            <a:off x="2" y="5698716"/>
            <a:ext cx="6441742" cy="86177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5000" dirty="0" smtClean="0">
                <a:latin typeface="Comic Sans MS" panose="030F0702030302020204" pitchFamily="66" charset="0"/>
              </a:rPr>
              <a:t>Biff poured the milk.</a:t>
            </a:r>
            <a:endParaRPr lang="en-GB" sz="5000" dirty="0">
              <a:latin typeface="Comic Sans MS" panose="030F0702030302020204" pitchFamily="66" charset="0"/>
            </a:endParaRPr>
          </a:p>
        </p:txBody>
      </p:sp>
      <p:sp>
        <p:nvSpPr>
          <p:cNvPr id="8" name="Rectangle 2"/>
          <p:cNvSpPr>
            <a:spLocks noChangeArrowheads="1"/>
          </p:cNvSpPr>
          <p:nvPr/>
        </p:nvSpPr>
        <p:spPr bwMode="auto">
          <a:xfrm flipV="1">
            <a:off x="3848668" y="4503760"/>
            <a:ext cx="14336742" cy="4571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GB"/>
          </a:p>
        </p:txBody>
      </p:sp>
      <p:sp>
        <p:nvSpPr>
          <p:cNvPr id="10" name="Rectangle 9"/>
          <p:cNvSpPr/>
          <p:nvPr/>
        </p:nvSpPr>
        <p:spPr>
          <a:xfrm>
            <a:off x="95250" y="3316404"/>
            <a:ext cx="1308282" cy="3357349"/>
          </a:xfrm>
          <a:prstGeom prst="rect">
            <a:avLst/>
          </a:prstGeom>
          <a:noFill/>
          <a:ln w="76200">
            <a:solidFill>
              <a:schemeClr val="accent2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1" name="Rectangle 10"/>
          <p:cNvSpPr/>
          <p:nvPr/>
        </p:nvSpPr>
        <p:spPr>
          <a:xfrm>
            <a:off x="4843321" y="3316404"/>
            <a:ext cx="1540367" cy="3357349"/>
          </a:xfrm>
          <a:prstGeom prst="rect">
            <a:avLst/>
          </a:prstGeom>
          <a:noFill/>
          <a:ln w="76200">
            <a:solidFill>
              <a:srgbClr val="00B050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2" name="Rectangle 11"/>
          <p:cNvSpPr/>
          <p:nvPr/>
        </p:nvSpPr>
        <p:spPr>
          <a:xfrm>
            <a:off x="1498781" y="3316404"/>
            <a:ext cx="2186116" cy="3357349"/>
          </a:xfrm>
          <a:prstGeom prst="rect">
            <a:avLst/>
          </a:prstGeom>
          <a:noFill/>
          <a:ln w="76200">
            <a:solidFill>
              <a:srgbClr val="FFFF00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13" name="Picture 12"/>
          <p:cNvPicPr/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87403" y="343839"/>
            <a:ext cx="5254388" cy="5785764"/>
          </a:xfrm>
          <a:prstGeom prst="rect">
            <a:avLst/>
          </a:prstGeom>
          <a:noFill/>
          <a:ln>
            <a:noFill/>
          </a:ln>
        </p:spPr>
      </p:pic>
      <p:pic>
        <p:nvPicPr>
          <p:cNvPr id="14" name="Picture 13" descr="Picture of Biff"/>
          <p:cNvPicPr/>
          <p:nvPr/>
        </p:nvPicPr>
        <p:blipFill>
          <a:blip r:embed="rId4">
            <a:biLevel thresh="5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0091" y="3829389"/>
            <a:ext cx="1082760" cy="1700554"/>
          </a:xfrm>
          <a:prstGeom prst="rect">
            <a:avLst/>
          </a:prstGeom>
          <a:noFill/>
          <a:ln>
            <a:noFill/>
          </a:ln>
        </p:spPr>
      </p:pic>
      <p:pic>
        <p:nvPicPr>
          <p:cNvPr id="15" name="Picture 14"/>
          <p:cNvPicPr/>
          <p:nvPr/>
        </p:nvPicPr>
        <p:blipFill>
          <a:blip r:embed="rId5">
            <a:grayscl/>
            <a:biLevel thresh="5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09832" y="3984997"/>
            <a:ext cx="1708932" cy="1389337"/>
          </a:xfrm>
          <a:prstGeom prst="rect">
            <a:avLst/>
          </a:prstGeom>
          <a:noFill/>
          <a:ln>
            <a:noFill/>
          </a:ln>
        </p:spPr>
      </p:pic>
      <p:sp>
        <p:nvSpPr>
          <p:cNvPr id="2" name="Rectangle 2"/>
          <p:cNvSpPr>
            <a:spLocks noChangeArrowheads="1"/>
          </p:cNvSpPr>
          <p:nvPr/>
        </p:nvSpPr>
        <p:spPr bwMode="auto">
          <a:xfrm>
            <a:off x="0" y="0"/>
            <a:ext cx="12192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GB"/>
          </a:p>
        </p:txBody>
      </p:sp>
      <p:graphicFrame>
        <p:nvGraphicFramePr>
          <p:cNvPr id="3" name="Object 2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658739624"/>
              </p:ext>
            </p:extLst>
          </p:nvPr>
        </p:nvGraphicFramePr>
        <p:xfrm>
          <a:off x="5080000" y="3756827"/>
          <a:ext cx="1117600" cy="207554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112" name="Bitmap Image" r:id="rId6" imgW="457143" imgH="857143" progId="Paint.Picture">
                  <p:embed/>
                </p:oleObj>
              </mc:Choice>
              <mc:Fallback>
                <p:oleObj name="Bitmap Image" r:id="rId6" imgW="457143" imgH="857143" progId="Paint.Picture">
                  <p:embed/>
                  <p:pic>
                    <p:nvPicPr>
                      <p:cNvPr id="0" name="Object 1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7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080000" y="3756827"/>
                        <a:ext cx="1117600" cy="2075543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27433398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/>
          <p:cNvSpPr txBox="1"/>
          <p:nvPr/>
        </p:nvSpPr>
        <p:spPr>
          <a:xfrm>
            <a:off x="2" y="5698716"/>
            <a:ext cx="7888404" cy="86177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5000" dirty="0" smtClean="0">
                <a:latin typeface="Comic Sans MS" panose="030F0702030302020204" pitchFamily="66" charset="0"/>
              </a:rPr>
              <a:t>Chip whisked the mixture.</a:t>
            </a:r>
            <a:endParaRPr lang="en-GB" sz="5000" dirty="0">
              <a:latin typeface="Comic Sans MS" panose="030F0702030302020204" pitchFamily="66" charset="0"/>
            </a:endParaRPr>
          </a:p>
        </p:txBody>
      </p:sp>
      <p:sp>
        <p:nvSpPr>
          <p:cNvPr id="8" name="Rectangle 2"/>
          <p:cNvSpPr>
            <a:spLocks noChangeArrowheads="1"/>
          </p:cNvSpPr>
          <p:nvPr/>
        </p:nvSpPr>
        <p:spPr bwMode="auto">
          <a:xfrm flipV="1">
            <a:off x="3848668" y="4503760"/>
            <a:ext cx="14336742" cy="4571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GB"/>
          </a:p>
        </p:txBody>
      </p:sp>
      <p:sp>
        <p:nvSpPr>
          <p:cNvPr id="10" name="Rectangle 9"/>
          <p:cNvSpPr/>
          <p:nvPr/>
        </p:nvSpPr>
        <p:spPr>
          <a:xfrm>
            <a:off x="2" y="3316404"/>
            <a:ext cx="1403530" cy="3357349"/>
          </a:xfrm>
          <a:prstGeom prst="rect">
            <a:avLst/>
          </a:prstGeom>
          <a:noFill/>
          <a:ln w="76200">
            <a:solidFill>
              <a:schemeClr val="accent2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1" name="Rectangle 10"/>
          <p:cNvSpPr/>
          <p:nvPr/>
        </p:nvSpPr>
        <p:spPr>
          <a:xfrm>
            <a:off x="5239972" y="3316404"/>
            <a:ext cx="2604892" cy="3357349"/>
          </a:xfrm>
          <a:prstGeom prst="rect">
            <a:avLst/>
          </a:prstGeom>
          <a:noFill/>
          <a:ln w="76200">
            <a:solidFill>
              <a:srgbClr val="00B050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2" name="Rectangle 11"/>
          <p:cNvSpPr/>
          <p:nvPr/>
        </p:nvSpPr>
        <p:spPr>
          <a:xfrm>
            <a:off x="1498781" y="3316404"/>
            <a:ext cx="2540956" cy="3357349"/>
          </a:xfrm>
          <a:prstGeom prst="rect">
            <a:avLst/>
          </a:prstGeom>
          <a:noFill/>
          <a:ln w="76200">
            <a:solidFill>
              <a:srgbClr val="FFFF00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9" name="Picture 8"/>
          <p:cNvPicPr/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20418" y="762637"/>
            <a:ext cx="3889611" cy="5107533"/>
          </a:xfrm>
          <a:prstGeom prst="rect">
            <a:avLst/>
          </a:prstGeom>
          <a:noFill/>
          <a:ln>
            <a:noFill/>
          </a:ln>
        </p:spPr>
      </p:pic>
      <p:pic>
        <p:nvPicPr>
          <p:cNvPr id="13" name="Picture 12" descr="Picture of Chip"/>
          <p:cNvPicPr/>
          <p:nvPr/>
        </p:nvPicPr>
        <p:blipFill>
          <a:blip r:embed="rId4">
            <a:biLevel thresh="25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8821" y="3645036"/>
            <a:ext cx="1059408" cy="2053680"/>
          </a:xfrm>
          <a:prstGeom prst="rect">
            <a:avLst/>
          </a:prstGeom>
          <a:noFill/>
          <a:ln>
            <a:noFill/>
          </a:ln>
        </p:spPr>
      </p:pic>
      <p:sp>
        <p:nvSpPr>
          <p:cNvPr id="2" name="Rectangle 2"/>
          <p:cNvSpPr>
            <a:spLocks noChangeArrowheads="1"/>
          </p:cNvSpPr>
          <p:nvPr/>
        </p:nvSpPr>
        <p:spPr bwMode="auto">
          <a:xfrm>
            <a:off x="0" y="0"/>
            <a:ext cx="12192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GB"/>
          </a:p>
        </p:txBody>
      </p:sp>
      <p:graphicFrame>
        <p:nvGraphicFramePr>
          <p:cNvPr id="3" name="Object 2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903637774"/>
              </p:ext>
            </p:extLst>
          </p:nvPr>
        </p:nvGraphicFramePr>
        <p:xfrm>
          <a:off x="1767773" y="3645036"/>
          <a:ext cx="2002971" cy="188709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149" name="Bitmap Image" r:id="rId5" imgW="905001" imgH="857143" progId="Paint.Picture">
                  <p:embed/>
                </p:oleObj>
              </mc:Choice>
              <mc:Fallback>
                <p:oleObj name="Bitmap Image" r:id="rId5" imgW="905001" imgH="857143" progId="Paint.Picture">
                  <p:embed/>
                  <p:pic>
                    <p:nvPicPr>
                      <p:cNvPr id="0" name="Object 1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grayscl/>
                        <a:biLevel thresh="50000"/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767773" y="3645036"/>
                        <a:ext cx="2002971" cy="1887097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sp>
        <p:nvSpPr>
          <p:cNvPr id="4" name="Rectangle 4"/>
          <p:cNvSpPr>
            <a:spLocks noChangeArrowheads="1"/>
          </p:cNvSpPr>
          <p:nvPr/>
        </p:nvSpPr>
        <p:spPr bwMode="auto">
          <a:xfrm>
            <a:off x="0" y="0"/>
            <a:ext cx="12192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GB"/>
          </a:p>
        </p:txBody>
      </p:sp>
      <p:graphicFrame>
        <p:nvGraphicFramePr>
          <p:cNvPr id="5" name="Object 4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092339452"/>
              </p:ext>
            </p:extLst>
          </p:nvPr>
        </p:nvGraphicFramePr>
        <p:xfrm>
          <a:off x="5424487" y="3645036"/>
          <a:ext cx="2177210" cy="205368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150" name="Bitmap Image" r:id="rId7" imgW="1514686" imgH="1428949" progId="Paint.Picture">
                  <p:embed/>
                </p:oleObj>
              </mc:Choice>
              <mc:Fallback>
                <p:oleObj name="Bitmap Image" r:id="rId7" imgW="1514686" imgH="1428949" progId="Paint.Picture">
                  <p:embed/>
                  <p:pic>
                    <p:nvPicPr>
                      <p:cNvPr id="0" name="Object 3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424487" y="3645036"/>
                        <a:ext cx="2177210" cy="2053680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298705007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/>
          <p:cNvSpPr txBox="1"/>
          <p:nvPr/>
        </p:nvSpPr>
        <p:spPr>
          <a:xfrm>
            <a:off x="1" y="5698716"/>
            <a:ext cx="7478972" cy="86177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5000" dirty="0" smtClean="0">
                <a:latin typeface="Comic Sans MS" panose="030F0702030302020204" pitchFamily="66" charset="0"/>
              </a:rPr>
              <a:t>Kipper put in the butter.</a:t>
            </a:r>
            <a:endParaRPr lang="en-GB" sz="5000" dirty="0">
              <a:latin typeface="Comic Sans MS" panose="030F0702030302020204" pitchFamily="66" charset="0"/>
            </a:endParaRPr>
          </a:p>
        </p:txBody>
      </p:sp>
      <p:sp>
        <p:nvSpPr>
          <p:cNvPr id="8" name="Rectangle 2"/>
          <p:cNvSpPr>
            <a:spLocks noChangeArrowheads="1"/>
          </p:cNvSpPr>
          <p:nvPr/>
        </p:nvSpPr>
        <p:spPr bwMode="auto">
          <a:xfrm flipV="1">
            <a:off x="3848668" y="4503760"/>
            <a:ext cx="14336742" cy="4571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GB"/>
          </a:p>
        </p:txBody>
      </p:sp>
      <p:sp>
        <p:nvSpPr>
          <p:cNvPr id="10" name="Rectangle 9"/>
          <p:cNvSpPr/>
          <p:nvPr/>
        </p:nvSpPr>
        <p:spPr>
          <a:xfrm>
            <a:off x="95250" y="3316404"/>
            <a:ext cx="1962150" cy="3357349"/>
          </a:xfrm>
          <a:prstGeom prst="rect">
            <a:avLst/>
          </a:prstGeom>
          <a:noFill/>
          <a:ln w="76200">
            <a:solidFill>
              <a:schemeClr val="accent2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1" name="Rectangle 10"/>
          <p:cNvSpPr/>
          <p:nvPr/>
        </p:nvSpPr>
        <p:spPr>
          <a:xfrm>
            <a:off x="5154523" y="3316404"/>
            <a:ext cx="2251880" cy="3357349"/>
          </a:xfrm>
          <a:prstGeom prst="rect">
            <a:avLst/>
          </a:prstGeom>
          <a:noFill/>
          <a:ln w="76200">
            <a:solidFill>
              <a:srgbClr val="00B050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2" name="Rectangle 11"/>
          <p:cNvSpPr/>
          <p:nvPr/>
        </p:nvSpPr>
        <p:spPr>
          <a:xfrm>
            <a:off x="2154158" y="3316404"/>
            <a:ext cx="1897647" cy="3357349"/>
          </a:xfrm>
          <a:prstGeom prst="rect">
            <a:avLst/>
          </a:prstGeom>
          <a:noFill/>
          <a:ln w="76200">
            <a:solidFill>
              <a:srgbClr val="FFFF00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13" name="Picture 12"/>
          <p:cNvPicPr/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32644"/>
          <a:stretch/>
        </p:blipFill>
        <p:spPr bwMode="auto">
          <a:xfrm>
            <a:off x="7766534" y="1192498"/>
            <a:ext cx="4208447" cy="4247812"/>
          </a:xfrm>
          <a:prstGeom prst="rect">
            <a:avLst/>
          </a:prstGeom>
          <a:noFill/>
          <a:ln>
            <a:noFill/>
          </a:ln>
        </p:spPr>
      </p:pic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4"/>
          <a:srcRect l="68610" b="28470"/>
          <a:stretch/>
        </p:blipFill>
        <p:spPr>
          <a:xfrm>
            <a:off x="2402620" y="3825242"/>
            <a:ext cx="1336867" cy="1615068"/>
          </a:xfrm>
          <a:prstGeom prst="rect">
            <a:avLst/>
          </a:prstGeom>
        </p:spPr>
      </p:pic>
      <p:pic>
        <p:nvPicPr>
          <p:cNvPr id="9" name="Picture 8" descr="http://www.fulwood-cadley.lancsngfl.ac.uk/images/library/Classes/Class%202/Reading/ORT%20Characters/kipper.jpg"/>
          <p:cNvPicPr/>
          <p:nvPr/>
        </p:nvPicPr>
        <p:blipFill rotWithShape="1">
          <a:blip r:embed="rId5" cstate="print">
            <a:biLevel thresh="5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6667" t="5310" r="9091"/>
          <a:stretch/>
        </p:blipFill>
        <p:spPr bwMode="auto">
          <a:xfrm>
            <a:off x="467768" y="3477395"/>
            <a:ext cx="1188085" cy="2403054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sp>
        <p:nvSpPr>
          <p:cNvPr id="3" name="Rectangle 2"/>
          <p:cNvSpPr>
            <a:spLocks noChangeArrowheads="1"/>
          </p:cNvSpPr>
          <p:nvPr/>
        </p:nvSpPr>
        <p:spPr bwMode="auto">
          <a:xfrm>
            <a:off x="0" y="0"/>
            <a:ext cx="12192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GB"/>
          </a:p>
        </p:txBody>
      </p:sp>
      <p:graphicFrame>
        <p:nvGraphicFramePr>
          <p:cNvPr id="4" name="Object 3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636600655"/>
              </p:ext>
            </p:extLst>
          </p:nvPr>
        </p:nvGraphicFramePr>
        <p:xfrm>
          <a:off x="5241607" y="3833028"/>
          <a:ext cx="2042039" cy="160728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6157" name="Bitmap Image" r:id="rId6" imgW="961905" imgH="752381" progId="Paint.Picture">
                  <p:embed/>
                </p:oleObj>
              </mc:Choice>
              <mc:Fallback>
                <p:oleObj name="Bitmap Image" r:id="rId6" imgW="961905" imgH="752381" progId="Paint.Picture">
                  <p:embed/>
                  <p:pic>
                    <p:nvPicPr>
                      <p:cNvPr id="0" name="Object 1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7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241607" y="3833028"/>
                        <a:ext cx="2042039" cy="1607282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66257407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 descr="Picture of Dad"/>
          <p:cNvPicPr/>
          <p:nvPr/>
        </p:nvPicPr>
        <p:blipFill>
          <a:blip r:embed="rId3" cstate="print">
            <a:biLevel thresh="5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6665" y="3522107"/>
            <a:ext cx="708801" cy="2176609"/>
          </a:xfrm>
          <a:prstGeom prst="rect">
            <a:avLst/>
          </a:prstGeom>
          <a:noFill/>
          <a:ln>
            <a:noFill/>
          </a:ln>
        </p:spPr>
      </p:pic>
      <p:sp>
        <p:nvSpPr>
          <p:cNvPr id="7" name="TextBox 6"/>
          <p:cNvSpPr txBox="1"/>
          <p:nvPr/>
        </p:nvSpPr>
        <p:spPr>
          <a:xfrm>
            <a:off x="-3" y="5698716"/>
            <a:ext cx="7902057" cy="86177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5000" dirty="0" smtClean="0">
                <a:latin typeface="Comic Sans MS" panose="030F0702030302020204" pitchFamily="66" charset="0"/>
              </a:rPr>
              <a:t>Dad  flipped the pancake.</a:t>
            </a:r>
            <a:endParaRPr lang="en-GB" sz="5000" dirty="0">
              <a:latin typeface="Comic Sans MS" panose="030F0702030302020204" pitchFamily="66" charset="0"/>
            </a:endParaRPr>
          </a:p>
        </p:txBody>
      </p:sp>
      <p:sp>
        <p:nvSpPr>
          <p:cNvPr id="8" name="Rectangle 2"/>
          <p:cNvSpPr>
            <a:spLocks noChangeArrowheads="1"/>
          </p:cNvSpPr>
          <p:nvPr/>
        </p:nvSpPr>
        <p:spPr bwMode="auto">
          <a:xfrm flipV="1">
            <a:off x="3848668" y="4503760"/>
            <a:ext cx="14336742" cy="4571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GB"/>
          </a:p>
        </p:txBody>
      </p:sp>
      <p:sp>
        <p:nvSpPr>
          <p:cNvPr id="10" name="Rectangle 9"/>
          <p:cNvSpPr/>
          <p:nvPr/>
        </p:nvSpPr>
        <p:spPr>
          <a:xfrm>
            <a:off x="95533" y="3316406"/>
            <a:ext cx="1337480" cy="3357349"/>
          </a:xfrm>
          <a:prstGeom prst="rect">
            <a:avLst/>
          </a:prstGeom>
          <a:noFill/>
          <a:ln w="76200">
            <a:solidFill>
              <a:schemeClr val="accent2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1" name="Rectangle 10"/>
          <p:cNvSpPr/>
          <p:nvPr/>
        </p:nvSpPr>
        <p:spPr>
          <a:xfrm>
            <a:off x="5063512" y="3316405"/>
            <a:ext cx="2716145" cy="3357349"/>
          </a:xfrm>
          <a:prstGeom prst="rect">
            <a:avLst/>
          </a:prstGeom>
          <a:noFill/>
          <a:ln w="76200">
            <a:solidFill>
              <a:srgbClr val="00B050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2" name="Rectangle 11"/>
          <p:cNvSpPr/>
          <p:nvPr/>
        </p:nvSpPr>
        <p:spPr>
          <a:xfrm>
            <a:off x="1641471" y="3316405"/>
            <a:ext cx="2242289" cy="3357349"/>
          </a:xfrm>
          <a:prstGeom prst="rect">
            <a:avLst/>
          </a:prstGeom>
          <a:noFill/>
          <a:ln w="76200">
            <a:solidFill>
              <a:srgbClr val="FFFF00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14" name="Picture 13"/>
          <p:cNvPicPr/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3743"/>
          <a:stretch/>
        </p:blipFill>
        <p:spPr bwMode="auto">
          <a:xfrm>
            <a:off x="7902054" y="925275"/>
            <a:ext cx="4289946" cy="4923982"/>
          </a:xfrm>
          <a:prstGeom prst="rect">
            <a:avLst/>
          </a:prstGeom>
          <a:noFill/>
          <a:ln>
            <a:noFill/>
          </a:ln>
        </p:spPr>
      </p:pic>
      <p:sp>
        <p:nvSpPr>
          <p:cNvPr id="2" name="Rectangle 2"/>
          <p:cNvSpPr>
            <a:spLocks noChangeArrowheads="1"/>
          </p:cNvSpPr>
          <p:nvPr/>
        </p:nvSpPr>
        <p:spPr bwMode="auto">
          <a:xfrm>
            <a:off x="0" y="0"/>
            <a:ext cx="12192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GB"/>
          </a:p>
        </p:txBody>
      </p:sp>
      <p:graphicFrame>
        <p:nvGraphicFramePr>
          <p:cNvPr id="3" name="Object 2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037929610"/>
              </p:ext>
            </p:extLst>
          </p:nvPr>
        </p:nvGraphicFramePr>
        <p:xfrm>
          <a:off x="5319712" y="3728255"/>
          <a:ext cx="2227717" cy="181770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7191" name="Bitmap Image" r:id="rId5" imgW="885949" imgH="724001" progId="Paint.Picture">
                  <p:embed/>
                </p:oleObj>
              </mc:Choice>
              <mc:Fallback>
                <p:oleObj name="Bitmap Image" r:id="rId5" imgW="885949" imgH="724001" progId="Paint.Picture">
                  <p:embed/>
                  <p:pic>
                    <p:nvPicPr>
                      <p:cNvPr id="0" name="Object 1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319712" y="3728255"/>
                        <a:ext cx="2227717" cy="1817708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sp>
        <p:nvSpPr>
          <p:cNvPr id="9" name="Rectangle 7"/>
          <p:cNvSpPr>
            <a:spLocks noChangeArrowheads="1"/>
          </p:cNvSpPr>
          <p:nvPr/>
        </p:nvSpPr>
        <p:spPr bwMode="auto">
          <a:xfrm>
            <a:off x="0" y="0"/>
            <a:ext cx="12192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GB"/>
          </a:p>
        </p:txBody>
      </p:sp>
      <p:graphicFrame>
        <p:nvGraphicFramePr>
          <p:cNvPr id="13" name="Object 12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162350204"/>
              </p:ext>
            </p:extLst>
          </p:nvPr>
        </p:nvGraphicFramePr>
        <p:xfrm>
          <a:off x="1797564" y="3873925"/>
          <a:ext cx="1930101" cy="147297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7192" name="Bitmap Image" r:id="rId7" imgW="895238" imgH="676369" progId="Paint.Picture">
                  <p:embed/>
                </p:oleObj>
              </mc:Choice>
              <mc:Fallback>
                <p:oleObj name="Bitmap Image" r:id="rId7" imgW="895238" imgH="676369" progId="Paint.Picture">
                  <p:embed/>
                  <p:pic>
                    <p:nvPicPr>
                      <p:cNvPr id="0" name="Object 6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>
                        <a:grayscl/>
                        <a:biLevel thresh="50000"/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797564" y="3873925"/>
                        <a:ext cx="1930101" cy="1472972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229566620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/>
          <p:cNvSpPr txBox="1"/>
          <p:nvPr/>
        </p:nvSpPr>
        <p:spPr>
          <a:xfrm>
            <a:off x="-3" y="5698716"/>
            <a:ext cx="8284194" cy="86177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5000" dirty="0" smtClean="0">
                <a:latin typeface="Comic Sans MS" panose="030F0702030302020204" pitchFamily="66" charset="0"/>
              </a:rPr>
              <a:t>Mum  ran with the pancake.</a:t>
            </a:r>
            <a:endParaRPr lang="en-GB" sz="5000" dirty="0">
              <a:latin typeface="Comic Sans MS" panose="030F0702030302020204" pitchFamily="66" charset="0"/>
            </a:endParaRPr>
          </a:p>
        </p:txBody>
      </p:sp>
      <p:sp>
        <p:nvSpPr>
          <p:cNvPr id="8" name="Rectangle 2"/>
          <p:cNvSpPr>
            <a:spLocks noChangeArrowheads="1"/>
          </p:cNvSpPr>
          <p:nvPr/>
        </p:nvSpPr>
        <p:spPr bwMode="auto">
          <a:xfrm flipV="1">
            <a:off x="3848668" y="4503760"/>
            <a:ext cx="14336742" cy="4571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GB"/>
          </a:p>
        </p:txBody>
      </p:sp>
      <p:sp>
        <p:nvSpPr>
          <p:cNvPr id="10" name="Rectangle 9"/>
          <p:cNvSpPr/>
          <p:nvPr/>
        </p:nvSpPr>
        <p:spPr>
          <a:xfrm>
            <a:off x="0" y="3316406"/>
            <a:ext cx="1553029" cy="3357349"/>
          </a:xfrm>
          <a:prstGeom prst="rect">
            <a:avLst/>
          </a:prstGeom>
          <a:noFill/>
          <a:ln w="76200">
            <a:solidFill>
              <a:schemeClr val="accent2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1" name="Rectangle 10"/>
          <p:cNvSpPr/>
          <p:nvPr/>
        </p:nvSpPr>
        <p:spPr>
          <a:xfrm>
            <a:off x="5586026" y="3316403"/>
            <a:ext cx="2698165" cy="3357349"/>
          </a:xfrm>
          <a:prstGeom prst="rect">
            <a:avLst/>
          </a:prstGeom>
          <a:noFill/>
          <a:ln w="76200">
            <a:solidFill>
              <a:srgbClr val="00B050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2" name="Rectangle 11"/>
          <p:cNvSpPr/>
          <p:nvPr/>
        </p:nvSpPr>
        <p:spPr>
          <a:xfrm>
            <a:off x="1750163" y="3316404"/>
            <a:ext cx="1181723" cy="3357349"/>
          </a:xfrm>
          <a:prstGeom prst="rect">
            <a:avLst/>
          </a:prstGeom>
          <a:noFill/>
          <a:ln w="76200">
            <a:solidFill>
              <a:srgbClr val="FFFF00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9" name="Picture 8"/>
          <p:cNvPicPr/>
          <p:nvPr/>
        </p:nvPicPr>
        <p:blipFill rotWithShape="1">
          <a:blip r:embed="rId3"/>
          <a:srcRect l="20999" t="7408" r="25921" b="29577"/>
          <a:stretch/>
        </p:blipFill>
        <p:spPr bwMode="auto">
          <a:xfrm>
            <a:off x="8505371" y="1190171"/>
            <a:ext cx="3454400" cy="3336448"/>
          </a:xfrm>
          <a:prstGeom prst="rect">
            <a:avLst/>
          </a:prstGeom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graphicFrame>
        <p:nvGraphicFramePr>
          <p:cNvPr id="3" name="Object 2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4288366412"/>
              </p:ext>
            </p:extLst>
          </p:nvPr>
        </p:nvGraphicFramePr>
        <p:xfrm>
          <a:off x="5821477" y="3881029"/>
          <a:ext cx="2227262" cy="181768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8201" name="Bitmap Image" r:id="rId4" imgW="885949" imgH="724001" progId="Paint.Picture">
                  <p:embed/>
                </p:oleObj>
              </mc:Choice>
              <mc:Fallback>
                <p:oleObj name="Bitmap Image" r:id="rId4" imgW="885949" imgH="724001" progId="Paint.Picture">
                  <p:embed/>
                  <p:pic>
                    <p:nvPicPr>
                      <p:cNvPr id="0" name="Object 2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821477" y="3881029"/>
                        <a:ext cx="2227262" cy="1817687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13" name="Picture 12" descr="http://www.bbc.co.uk/schools/magickey/images/c_mum.gif"/>
          <p:cNvPicPr/>
          <p:nvPr/>
        </p:nvPicPr>
        <p:blipFill>
          <a:blip r:embed="rId6">
            <a:biLevel thresh="5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0362" y="3541486"/>
            <a:ext cx="832304" cy="2370498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39632100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Title 1"/>
          <p:cNvSpPr>
            <a:spLocks noGrp="1"/>
          </p:cNvSpPr>
          <p:nvPr>
            <p:ph type="title"/>
          </p:nvPr>
        </p:nvSpPr>
        <p:spPr>
          <a:xfrm>
            <a:off x="1919288" y="4797425"/>
            <a:ext cx="8229600" cy="1143000"/>
          </a:xfrm>
        </p:spPr>
        <p:txBody>
          <a:bodyPr>
            <a:normAutofit fontScale="90000"/>
          </a:bodyPr>
          <a:lstStyle/>
          <a:p>
            <a:pPr algn="ctr"/>
            <a:r>
              <a:rPr lang="en-GB" altLang="en-US" sz="10000" dirty="0">
                <a:latin typeface="Comic Sans MS" panose="030F0702030302020204" pitchFamily="66" charset="0"/>
              </a:rPr>
              <a:t>The end.</a:t>
            </a:r>
          </a:p>
        </p:txBody>
      </p:sp>
      <p:pic>
        <p:nvPicPr>
          <p:cNvPr id="16387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30627"/>
          <a:stretch>
            <a:fillRect/>
          </a:stretch>
        </p:blipFill>
        <p:spPr bwMode="auto">
          <a:xfrm>
            <a:off x="3935413" y="260350"/>
            <a:ext cx="4032250" cy="43878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536637060"/>
      </p:ext>
    </p:extLst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99</TotalTime>
  <Words>47</Words>
  <Application>Microsoft Office PowerPoint</Application>
  <PresentationFormat>Widescreen</PresentationFormat>
  <Paragraphs>10</Paragraphs>
  <Slides>10</Slides>
  <Notes>0</Notes>
  <HiddenSlides>0</HiddenSlides>
  <MMClips>0</MMClips>
  <ScaleCrop>false</ScaleCrop>
  <HeadingPairs>
    <vt:vector size="8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Embedded OLE Servers</vt:lpstr>
      </vt:variant>
      <vt:variant>
        <vt:i4>1</vt:i4>
      </vt:variant>
      <vt:variant>
        <vt:lpstr>Slide Titles</vt:lpstr>
      </vt:variant>
      <vt:variant>
        <vt:i4>10</vt:i4>
      </vt:variant>
    </vt:vector>
  </HeadingPairs>
  <TitlesOfParts>
    <vt:vector size="16" baseType="lpstr">
      <vt:lpstr>Arial</vt:lpstr>
      <vt:lpstr>Calibri</vt:lpstr>
      <vt:lpstr>Calibri Light</vt:lpstr>
      <vt:lpstr>Comic Sans MS</vt:lpstr>
      <vt:lpstr>Office Theme</vt:lpstr>
      <vt:lpstr>Bitmap Image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The end.</vt:lpstr>
    </vt:vector>
  </TitlesOfParts>
  <Company>Fairway School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Emily Korel</dc:creator>
  <cp:lastModifiedBy>Emily Korel</cp:lastModifiedBy>
  <cp:revision>33</cp:revision>
  <dcterms:created xsi:type="dcterms:W3CDTF">2016-01-29T12:33:58Z</dcterms:created>
  <dcterms:modified xsi:type="dcterms:W3CDTF">2020-05-19T08:06:17Z</dcterms:modified>
</cp:coreProperties>
</file>