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C9D82A-ED85-48A9-B50A-0050E04F618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7D1A39-A586-4006-871F-73F5D04BA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899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D1A39-A586-4006-871F-73F5D04BA04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5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.wav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0.wav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838200"/>
            <a:ext cx="921547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21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526" y="2075299"/>
            <a:ext cx="8672945" cy="19919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" y="2057400"/>
            <a:ext cx="4419599" cy="202543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620000" y="2041849"/>
            <a:ext cx="1408215" cy="202543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91743" y="2041849"/>
            <a:ext cx="1328058" cy="202543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13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335636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304800" y="3657600"/>
            <a:ext cx="8382000" cy="2895600"/>
          </a:xfrm>
          <a:prstGeom prst="wedgeRoundRectCallout">
            <a:avLst>
              <a:gd name="adj1" fmla="val 18053"/>
              <a:gd name="adj2" fmla="val -112878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370" y="4191000"/>
            <a:ext cx="8126859" cy="1828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2371" y="4191000"/>
            <a:ext cx="634430" cy="18288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219200" y="4191000"/>
            <a:ext cx="1408215" cy="18288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167741" y="4191000"/>
            <a:ext cx="1328058" cy="1808018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1" y="152400"/>
            <a:ext cx="8923514" cy="5293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bea150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pbear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053445"/>
            <a:ext cx="1600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35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828800"/>
            <a:ext cx="8554949" cy="256792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1" y="1905000"/>
            <a:ext cx="3124200" cy="23622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315200" y="1828800"/>
            <a:ext cx="1696948" cy="24384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581400" y="1873464"/>
            <a:ext cx="1328058" cy="23622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77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80314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304800" y="3657600"/>
            <a:ext cx="8382000" cy="2895600"/>
          </a:xfrm>
          <a:prstGeom prst="wedgeRoundRectCallout">
            <a:avLst>
              <a:gd name="adj1" fmla="val 9954"/>
              <a:gd name="adj2" fmla="val -121012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4338731"/>
            <a:ext cx="8229600" cy="16001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1000" y="4338732"/>
            <a:ext cx="634430" cy="1681068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143001" y="4338732"/>
            <a:ext cx="1143000" cy="168106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890156" y="4337054"/>
            <a:ext cx="2062843" cy="166196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68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04800"/>
            <a:ext cx="8991600" cy="4863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hipp19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hippo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49580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35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362200"/>
            <a:ext cx="8644848" cy="17526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" y="2274094"/>
            <a:ext cx="4890500" cy="1688306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772400" y="2209800"/>
            <a:ext cx="1239748" cy="174276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181600" y="2274094"/>
            <a:ext cx="1143000" cy="1688306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338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796" y="20782"/>
            <a:ext cx="6583004" cy="356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304800" y="3657600"/>
            <a:ext cx="8382000" cy="2895600"/>
          </a:xfrm>
          <a:prstGeom prst="wedgeRoundRectCallout">
            <a:avLst>
              <a:gd name="adj1" fmla="val -9385"/>
              <a:gd name="adj2" fmla="val -122447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4267200"/>
            <a:ext cx="7990116" cy="1752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57200" y="4338732"/>
            <a:ext cx="710631" cy="1681068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295402" y="4338732"/>
            <a:ext cx="1143000" cy="168106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200400" y="4337054"/>
            <a:ext cx="1600200" cy="166196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19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Flam21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Flamingo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643745"/>
            <a:ext cx="1614055" cy="161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52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057400"/>
            <a:ext cx="8668446" cy="2133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2401" y="2089370"/>
            <a:ext cx="4038600" cy="202543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620000" y="2073819"/>
            <a:ext cx="1408215" cy="202543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419600" y="2073819"/>
            <a:ext cx="1328058" cy="202543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520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" y="34635"/>
            <a:ext cx="5777345" cy="3610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304800" y="3657600"/>
            <a:ext cx="8382000" cy="2895600"/>
          </a:xfrm>
          <a:prstGeom prst="wedgeRoundRectCallout">
            <a:avLst>
              <a:gd name="adj1" fmla="val 11111"/>
              <a:gd name="adj2" fmla="val -151634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267199"/>
            <a:ext cx="8087618" cy="18288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1000" y="4338732"/>
            <a:ext cx="762000" cy="1681068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71600" y="4338732"/>
            <a:ext cx="1219199" cy="168106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276601" y="4337054"/>
            <a:ext cx="1371600" cy="166196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31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9201446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zebr228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zebr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038600"/>
            <a:ext cx="17526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960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752602"/>
            <a:ext cx="8676000" cy="239814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2401" y="1768153"/>
            <a:ext cx="3657600" cy="2314677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467600" y="1752602"/>
            <a:ext cx="1560615" cy="2314677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962400" y="1801431"/>
            <a:ext cx="1328058" cy="2314677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840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447" y="0"/>
            <a:ext cx="6046664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304800" y="3657600"/>
            <a:ext cx="8382000" cy="2895600"/>
          </a:xfrm>
          <a:prstGeom prst="wedgeRoundRectCallout">
            <a:avLst>
              <a:gd name="adj1" fmla="val 14252"/>
              <a:gd name="adj2" fmla="val -134888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133" y="4338733"/>
            <a:ext cx="8133333" cy="153333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81000" y="4338732"/>
            <a:ext cx="634430" cy="1552657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143001" y="4338732"/>
            <a:ext cx="1143000" cy="1552657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819400" y="4337054"/>
            <a:ext cx="2286000" cy="153501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53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4" y="152400"/>
            <a:ext cx="8977745" cy="5459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nak24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nakehis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2578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14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17" y="2279071"/>
            <a:ext cx="8707583" cy="168297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" y="2279071"/>
            <a:ext cx="5105400" cy="1682978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848600" y="2263520"/>
            <a:ext cx="1179615" cy="168297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410200" y="2263520"/>
            <a:ext cx="1099458" cy="1682978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2484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6" y="0"/>
            <a:ext cx="5889753" cy="3581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304800" y="3657600"/>
            <a:ext cx="8382000" cy="2895600"/>
          </a:xfrm>
          <a:prstGeom prst="wedgeRoundRectCallout">
            <a:avLst>
              <a:gd name="adj1" fmla="val 10946"/>
              <a:gd name="adj2" fmla="val -13728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33" y="4338733"/>
            <a:ext cx="8233668" cy="160486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1000" y="4338732"/>
            <a:ext cx="634430" cy="1681068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143001" y="4338732"/>
            <a:ext cx="1143000" cy="168106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124200" y="4337054"/>
            <a:ext cx="1431767" cy="166196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1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1"/>
          <a:stretch/>
        </p:blipFill>
        <p:spPr bwMode="auto">
          <a:xfrm>
            <a:off x="0" y="228600"/>
            <a:ext cx="909755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ELEP260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ELEPHANT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02920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10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9" y="2286000"/>
            <a:ext cx="8686801" cy="2086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1" y="2241770"/>
            <a:ext cx="4038600" cy="202543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620000" y="2226219"/>
            <a:ext cx="1408215" cy="202543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419600" y="2211031"/>
            <a:ext cx="1328058" cy="202543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7669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1"/>
          <a:stretch/>
        </p:blipFill>
        <p:spPr bwMode="auto">
          <a:xfrm>
            <a:off x="3210815" y="0"/>
            <a:ext cx="593318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304800" y="3657600"/>
            <a:ext cx="8382000" cy="2895600"/>
          </a:xfrm>
          <a:prstGeom prst="wedgeRoundRectCallout">
            <a:avLst>
              <a:gd name="adj1" fmla="val 7310"/>
              <a:gd name="adj2" fmla="val -10905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4195666"/>
            <a:ext cx="8175121" cy="174793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81000" y="4268878"/>
            <a:ext cx="634430" cy="1681068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143000" y="4268878"/>
            <a:ext cx="1295400" cy="168106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048001" y="4267200"/>
            <a:ext cx="1447800" cy="166196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52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04800"/>
            <a:ext cx="9036308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EOP275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LEOPARD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891" y="5021262"/>
            <a:ext cx="1387475" cy="138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19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905000"/>
            <a:ext cx="8732444" cy="2209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1" y="1920551"/>
            <a:ext cx="3886200" cy="2162279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620000" y="1905000"/>
            <a:ext cx="1408215" cy="21622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267200" y="1905000"/>
            <a:ext cx="1328058" cy="216227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946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82"/>
            <a:ext cx="5692527" cy="3408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304800" y="3657600"/>
            <a:ext cx="8382000" cy="2895600"/>
          </a:xfrm>
          <a:prstGeom prst="wedgeRoundRectCallout">
            <a:avLst>
              <a:gd name="adj1" fmla="val 10285"/>
              <a:gd name="adj2" fmla="val -114792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191000"/>
            <a:ext cx="8000482" cy="17572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1000" y="4192678"/>
            <a:ext cx="634430" cy="1777468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219200" y="4192678"/>
            <a:ext cx="1219200" cy="177746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124201" y="4191000"/>
            <a:ext cx="1524000" cy="1757268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2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0" y="304800"/>
            <a:ext cx="9063241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eac291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peacock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1816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40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1" y="2057400"/>
            <a:ext cx="8762999" cy="21776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1" y="2057400"/>
            <a:ext cx="3962400" cy="21776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620000" y="2041849"/>
            <a:ext cx="1408215" cy="21776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343400" y="2041849"/>
            <a:ext cx="1328058" cy="2177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484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0"/>
            <a:ext cx="5825836" cy="3477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304800" y="3657600"/>
            <a:ext cx="8382000" cy="2895600"/>
          </a:xfrm>
          <a:prstGeom prst="wedgeRoundRectCallout">
            <a:avLst>
              <a:gd name="adj1" fmla="val 9789"/>
              <a:gd name="adj2" fmla="val -9948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114800"/>
            <a:ext cx="8077202" cy="1752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32370" y="4116478"/>
            <a:ext cx="634430" cy="1750922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295400" y="4116478"/>
            <a:ext cx="1143000" cy="175092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124201" y="4114800"/>
            <a:ext cx="1371600" cy="173102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14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68" y="228600"/>
            <a:ext cx="9039123" cy="545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WALR306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WALRU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25780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56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787236"/>
            <a:ext cx="8580781" cy="2286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1" y="1787236"/>
            <a:ext cx="3657600" cy="2234945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467600" y="1771685"/>
            <a:ext cx="1560615" cy="2234945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064330" y="1787235"/>
            <a:ext cx="1328058" cy="223494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2496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273" y="99951"/>
            <a:ext cx="5638800" cy="3405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304800" y="3657600"/>
            <a:ext cx="8382000" cy="2895600"/>
          </a:xfrm>
          <a:prstGeom prst="wedgeRoundRectCallout">
            <a:avLst>
              <a:gd name="adj1" fmla="val 4004"/>
              <a:gd name="adj2" fmla="val -136802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490" y="4266802"/>
            <a:ext cx="8172000" cy="160059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1000" y="4268878"/>
            <a:ext cx="634430" cy="1681068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143001" y="4268878"/>
            <a:ext cx="1143000" cy="168106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890157" y="4267200"/>
            <a:ext cx="1834244" cy="166196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3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9" y="304800"/>
            <a:ext cx="9040121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manw306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anwhistl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953000"/>
            <a:ext cx="1524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84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</Words>
  <Application>Microsoft Office PowerPoint</Application>
  <PresentationFormat>On-screen Show (4:3)</PresentationFormat>
  <Paragraphs>1</Paragraphs>
  <Slides>31</Slides>
  <Notes>1</Notes>
  <HiddenSlides>0</HiddenSlides>
  <MMClips>10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Emily Korel</cp:lastModifiedBy>
  <cp:revision>31</cp:revision>
  <dcterms:created xsi:type="dcterms:W3CDTF">2006-08-16T00:00:00Z</dcterms:created>
  <dcterms:modified xsi:type="dcterms:W3CDTF">2020-05-18T07:51:48Z</dcterms:modified>
</cp:coreProperties>
</file>