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57" r:id="rId5"/>
    <p:sldId id="273" r:id="rId6"/>
    <p:sldId id="258" r:id="rId7"/>
    <p:sldId id="259" r:id="rId8"/>
    <p:sldId id="260" r:id="rId9"/>
    <p:sldId id="261" r:id="rId10"/>
    <p:sldId id="262" r:id="rId11"/>
    <p:sldId id="263" r:id="rId12"/>
    <p:sldId id="274" r:id="rId13"/>
    <p:sldId id="264" r:id="rId14"/>
    <p:sldId id="265" r:id="rId15"/>
    <p:sldId id="266" r:id="rId16"/>
    <p:sldId id="267" r:id="rId17"/>
    <p:sldId id="268" r:id="rId18"/>
    <p:sldId id="269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>
      <p:cViewPr varScale="1">
        <p:scale>
          <a:sx n="70" d="100"/>
          <a:sy n="70" d="100"/>
        </p:scale>
        <p:origin x="138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909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929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20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049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958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374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557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66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092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164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990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35FFD-2001-4A7C-B6F9-B0E0A3278F3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55E8B-D01F-402C-91FA-BC7D0423A4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7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474" y="9306"/>
            <a:ext cx="6490886" cy="6860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299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It was time for the </a:t>
            </a:r>
            <a:br>
              <a:rPr lang="en-GB" sz="6600" dirty="0" smtClean="0">
                <a:latin typeface="Comic Sans MS" panose="030F0702030302020204" pitchFamily="66" charset="0"/>
              </a:rPr>
            </a:br>
            <a:r>
              <a:rPr lang="en-GB" sz="6600" dirty="0">
                <a:latin typeface="Comic Sans MS" panose="030F0702030302020204" pitchFamily="66" charset="0"/>
              </a:rPr>
              <a:t/>
            </a:r>
            <a:br>
              <a:rPr lang="en-GB" sz="6600" dirty="0">
                <a:latin typeface="Comic Sans MS" panose="030F0702030302020204" pitchFamily="66" charset="0"/>
              </a:rPr>
            </a:br>
            <a:r>
              <a:rPr lang="en-GB" sz="6600" dirty="0" smtClean="0">
                <a:latin typeface="Comic Sans MS" panose="030F0702030302020204" pitchFamily="66" charset="0"/>
              </a:rPr>
              <a:t/>
            </a:r>
            <a:br>
              <a:rPr lang="en-GB" sz="6600" dirty="0" smtClean="0">
                <a:latin typeface="Comic Sans MS" panose="030F0702030302020204" pitchFamily="66" charset="0"/>
              </a:rPr>
            </a:br>
            <a:r>
              <a:rPr lang="en-GB" sz="6600" dirty="0">
                <a:latin typeface="Comic Sans MS" panose="030F0702030302020204" pitchFamily="66" charset="0"/>
              </a:rPr>
              <a:t/>
            </a:r>
            <a:br>
              <a:rPr lang="en-GB" sz="6600" dirty="0">
                <a:latin typeface="Comic Sans MS" panose="030F0702030302020204" pitchFamily="66" charset="0"/>
              </a:rPr>
            </a:br>
            <a:r>
              <a:rPr lang="en-GB" sz="6600" dirty="0" smtClean="0">
                <a:latin typeface="Comic Sans MS" panose="030F0702030302020204" pitchFamily="66" charset="0"/>
              </a:rPr>
              <a:t>summer carnival.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36912"/>
            <a:ext cx="2371700" cy="1877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018" y="2522152"/>
            <a:ext cx="2259057" cy="1974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15616" y="2276872"/>
            <a:ext cx="6912768" cy="345638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04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06080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ct val="30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Wilf and Wilma’s dad wanted to win the cup for the best float.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204864"/>
            <a:ext cx="1238663" cy="142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790" y="4019"/>
            <a:ext cx="556529" cy="1480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868" y="2403158"/>
            <a:ext cx="944369" cy="1362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958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682" y="1268760"/>
            <a:ext cx="6019181" cy="558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23528" y="0"/>
            <a:ext cx="8229600" cy="1257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30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So he got a truck.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7097"/>
            <a:ext cx="1296144" cy="534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5220072" y="94514"/>
            <a:ext cx="1800200" cy="124625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4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ct val="30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The children all had ideas.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http://www.fulwood-cadley.lancsngfl.ac.uk/images/library/Classes/Class%202/Reading/ORT%20Characters/frie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80927"/>
            <a:ext cx="7344816" cy="416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24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57" y="939058"/>
            <a:ext cx="5847372" cy="438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Picture of Wilm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212" y="2564904"/>
            <a:ext cx="1872208" cy="411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7124212" y="2564904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516264" y="2348904"/>
            <a:ext cx="432000" cy="43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826615" y="2204903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6803"/>
            <a:ext cx="20097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903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06161"/>
            <a:ext cx="6048672" cy="483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251520" y="1800137"/>
            <a:ext cx="1800200" cy="1008112"/>
          </a:xfrm>
          <a:prstGeom prst="wedgeEllipseCallout">
            <a:avLst>
              <a:gd name="adj1" fmla="val 109232"/>
              <a:gd name="adj2" fmla="val 24253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No!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1547664" y="116631"/>
            <a:ext cx="2664296" cy="2088233"/>
          </a:xfrm>
          <a:prstGeom prst="wedgeEllipseCallout">
            <a:avLst>
              <a:gd name="adj1" fmla="val 66945"/>
              <a:gd name="adj2" fmla="val 12379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Fun hats will not win us the cup.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6479704" y="764704"/>
            <a:ext cx="2556792" cy="1440160"/>
          </a:xfrm>
          <a:prstGeom prst="wedgeEllipseCallout">
            <a:avLst>
              <a:gd name="adj1" fmla="val -57857"/>
              <a:gd name="adj2" fmla="val 12408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Are you sure?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07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2" y="856733"/>
            <a:ext cx="60960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Picture of Bif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586" y="3759895"/>
            <a:ext cx="16764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icture of Chi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42215"/>
            <a:ext cx="1381125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7302184" y="2663364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817031" y="2186581"/>
            <a:ext cx="432000" cy="43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123076" y="1727510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540714" y="3336083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137979" y="2807364"/>
            <a:ext cx="432000" cy="43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67" y="71287"/>
            <a:ext cx="1296144" cy="116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/>
          <p:cNvSpPr/>
          <p:nvPr/>
        </p:nvSpPr>
        <p:spPr>
          <a:xfrm>
            <a:off x="7634584" y="3165092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70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401" y="1844824"/>
            <a:ext cx="5040560" cy="4781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215516" y="143774"/>
            <a:ext cx="2664296" cy="2088233"/>
          </a:xfrm>
          <a:prstGeom prst="wedgeEllipseCallout">
            <a:avLst>
              <a:gd name="adj1" fmla="val 73185"/>
              <a:gd name="adj2" fmla="val 10189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We will not win the cup!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6228184" y="404664"/>
            <a:ext cx="2664296" cy="2088233"/>
          </a:xfrm>
          <a:prstGeom prst="wedgeEllipseCallout">
            <a:avLst>
              <a:gd name="adj1" fmla="val -62537"/>
              <a:gd name="adj2" fmla="val 166251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can we win??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06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25" y="804141"/>
            <a:ext cx="665908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www.fulwood-cadley.lancsngfl.ac.uk/images/library/Classes/Class%202/Reading/ORT%20Characters/kipper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185" y="3429000"/>
            <a:ext cx="1965960" cy="33528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val 3"/>
          <p:cNvSpPr/>
          <p:nvPr/>
        </p:nvSpPr>
        <p:spPr>
          <a:xfrm>
            <a:off x="7865777" y="3324421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7499438" y="2639860"/>
            <a:ext cx="432000" cy="43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743438" y="1933969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321" y="116632"/>
            <a:ext cx="669348" cy="966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08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6792"/>
            <a:ext cx="5112568" cy="507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215516" y="620688"/>
            <a:ext cx="2664296" cy="1611319"/>
          </a:xfrm>
          <a:prstGeom prst="wedgeEllipseCallout">
            <a:avLst>
              <a:gd name="adj1" fmla="val 85145"/>
              <a:gd name="adj2" fmla="val 11737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Yes, with moon men.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5436096" y="332656"/>
            <a:ext cx="2664296" cy="1611319"/>
          </a:xfrm>
          <a:prstGeom prst="wedgeEllipseCallout">
            <a:avLst>
              <a:gd name="adj1" fmla="val -49017"/>
              <a:gd name="adj2" fmla="val 15262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In orbit!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93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941" y="3212976"/>
            <a:ext cx="9144000" cy="1143000"/>
          </a:xfrm>
        </p:spPr>
        <p:txBody>
          <a:bodyPr>
            <a:no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They all got together</a:t>
            </a:r>
            <a:br>
              <a:rPr lang="en-GB" sz="5400" dirty="0" smtClean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/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/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 smtClean="0">
                <a:latin typeface="Comic Sans MS" panose="030F0702030302020204" pitchFamily="66" charset="0"/>
              </a:rPr>
              <a:t/>
            </a:r>
            <a:br>
              <a:rPr lang="en-GB" sz="5400" dirty="0" smtClean="0">
                <a:latin typeface="Comic Sans MS" panose="030F0702030302020204" pitchFamily="66" charset="0"/>
              </a:rPr>
            </a:br>
            <a:r>
              <a:rPr lang="en-GB" sz="5400" dirty="0" smtClean="0">
                <a:latin typeface="Comic Sans MS" panose="030F0702030302020204" pitchFamily="66" charset="0"/>
              </a:rPr>
              <a:t>to make the rocket.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95736" y="3428624"/>
            <a:ext cx="1800200" cy="239875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695" y="3428624"/>
            <a:ext cx="1352282" cy="166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24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49591"/>
            <a:ext cx="5616624" cy="533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95536" y="227484"/>
            <a:ext cx="8229600" cy="1257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30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They got oil barrels for the rocket.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66083" y="-73161"/>
            <a:ext cx="75565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710136" y="116632"/>
            <a:ext cx="2293912" cy="13217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59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47769"/>
            <a:ext cx="5542172" cy="5241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41684" y="325323"/>
            <a:ext cx="8229600" cy="1257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30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They put   fins   on the rocket.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7908"/>
            <a:ext cx="669348" cy="966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197232" y="207742"/>
            <a:ext cx="216024" cy="67880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419872" y="59723"/>
            <a:ext cx="1136612" cy="15229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37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844824"/>
            <a:ext cx="9032003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5495" y="587524"/>
            <a:ext cx="9032003" cy="1257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30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They got cord and card for the banner.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092" y="199792"/>
            <a:ext cx="1177408" cy="1105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798" y="299493"/>
            <a:ext cx="1221451" cy="887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339752" y="155476"/>
            <a:ext cx="1136612" cy="1545333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296796" y="227483"/>
            <a:ext cx="1123783" cy="1545333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95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1" y="2834219"/>
            <a:ext cx="8599628" cy="4006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95536" y="1052736"/>
            <a:ext cx="8229600" cy="1257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Comic Sans MS" panose="030F0702030302020204" pitchFamily="66" charset="0"/>
              </a:rPr>
              <a:t>They set up the rocket.</a:t>
            </a:r>
          </a:p>
          <a:p>
            <a:endParaRPr lang="en-GB" sz="60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They put the banner on.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249" y="1550234"/>
            <a:ext cx="814896" cy="707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507" y="116632"/>
            <a:ext cx="518343" cy="748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404200" y="116632"/>
            <a:ext cx="1688080" cy="115212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802770" y="1456148"/>
            <a:ext cx="1569430" cy="1246216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3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7" y="1916832"/>
            <a:ext cx="8999993" cy="4762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57377" y="1107945"/>
            <a:ext cx="9032003" cy="1257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dirty="0" smtClean="0">
                <a:latin typeface="Comic Sans MS" panose="030F0702030302020204" pitchFamily="66" charset="0"/>
              </a:rPr>
              <a:t>They had  fun at the carnival with the </a:t>
            </a:r>
          </a:p>
          <a:p>
            <a:pPr algn="l"/>
            <a:endParaRPr lang="en-GB" sz="4800" dirty="0">
              <a:latin typeface="Comic Sans MS" panose="030F0702030302020204" pitchFamily="66" charset="0"/>
            </a:endParaRPr>
          </a:p>
          <a:p>
            <a:pPr algn="l"/>
            <a:r>
              <a:rPr lang="en-GB" sz="3600" dirty="0" smtClean="0">
                <a:latin typeface="Comic Sans MS" panose="030F0702030302020204" pitchFamily="66" charset="0"/>
              </a:rPr>
              <a:t>silver foil rocket.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75578"/>
            <a:ext cx="9048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31739" y="79371"/>
            <a:ext cx="976883" cy="132624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50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60" y="1628800"/>
            <a:ext cx="5165828" cy="5126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2964" y="488132"/>
            <a:ext cx="9032003" cy="12573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30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The rocket was the winner!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16632"/>
            <a:ext cx="936104" cy="1075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5852196" y="116632"/>
            <a:ext cx="1600124" cy="155679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24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428977" y="5013176"/>
            <a:ext cx="6172200" cy="857250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7500" dirty="0">
                <a:latin typeface="Comic Sans MS" panose="030F0702030302020204" pitchFamily="66" charset="0"/>
              </a:rPr>
              <a:t>The end.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7"/>
          <a:stretch>
            <a:fillRect/>
          </a:stretch>
        </p:blipFill>
        <p:spPr bwMode="auto">
          <a:xfrm>
            <a:off x="2555776" y="620688"/>
            <a:ext cx="3816424" cy="415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97202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128</Words>
  <Application>Microsoft Office PowerPoint</Application>
  <PresentationFormat>On-screen Show (4:3)</PresentationFormat>
  <Paragraphs>23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Comic Sans MS</vt:lpstr>
      <vt:lpstr>Office Theme</vt:lpstr>
      <vt:lpstr>PowerPoint Presentation</vt:lpstr>
      <vt:lpstr>It was time for the     summer carnival.</vt:lpstr>
      <vt:lpstr>Wilf and Wilma’s dad wanted to win the cup for the best float.</vt:lpstr>
      <vt:lpstr>PowerPoint Presentation</vt:lpstr>
      <vt:lpstr>The children all had ideas.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They all got together    to make the rocket.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Emily Korel</cp:lastModifiedBy>
  <cp:revision>43</cp:revision>
  <dcterms:created xsi:type="dcterms:W3CDTF">2015-02-14T13:34:50Z</dcterms:created>
  <dcterms:modified xsi:type="dcterms:W3CDTF">2020-05-19T08:01:24Z</dcterms:modified>
</cp:coreProperties>
</file>