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66" r:id="rId4"/>
    <p:sldId id="267" r:id="rId5"/>
    <p:sldId id="269" r:id="rId6"/>
    <p:sldId id="268" r:id="rId7"/>
    <p:sldId id="260" r:id="rId8"/>
    <p:sldId id="270" r:id="rId9"/>
    <p:sldId id="271" r:id="rId10"/>
    <p:sldId id="272" r:id="rId11"/>
    <p:sldId id="262" r:id="rId12"/>
    <p:sldId id="273" r:id="rId13"/>
    <p:sldId id="263" r:id="rId14"/>
    <p:sldId id="264" r:id="rId15"/>
    <p:sldId id="265"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8A5CC69-E238-4B85-86C8-952CAAD608BD}" type="datetimeFigureOut">
              <a:rPr lang="en-GB" smtClean="0"/>
              <a:t>18/05/2020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2789FE1-27E3-48CF-B230-E925F5BC1B46}" type="slidenum">
              <a:rPr lang="en-GB" smtClean="0"/>
              <a:t>‹#›</a:t>
            </a:fld>
            <a:endParaRPr lang="en-GB"/>
          </a:p>
        </p:txBody>
      </p:sp>
    </p:spTree>
    <p:extLst>
      <p:ext uri="{BB962C8B-B14F-4D97-AF65-F5344CB8AC3E}">
        <p14:creationId xmlns:p14="http://schemas.microsoft.com/office/powerpoint/2010/main" val="41114415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1A02AFD-70BB-4B28-89FE-D6AF5C644A97}" type="datetimeFigureOut">
              <a:rPr lang="en-GB" smtClean="0"/>
              <a:t>18/05/2020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227D6B-C0DD-4E59-8C07-1DEC2957BDFB}" type="slidenum">
              <a:rPr lang="en-GB" smtClean="0"/>
              <a:t>‹#›</a:t>
            </a:fld>
            <a:endParaRPr lang="en-GB"/>
          </a:p>
        </p:txBody>
      </p:sp>
    </p:spTree>
    <p:extLst>
      <p:ext uri="{BB962C8B-B14F-4D97-AF65-F5344CB8AC3E}">
        <p14:creationId xmlns:p14="http://schemas.microsoft.com/office/powerpoint/2010/main" val="3102967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1A02AFD-70BB-4B28-89FE-D6AF5C644A97}" type="datetimeFigureOut">
              <a:rPr lang="en-GB" smtClean="0"/>
              <a:t>18/05/2020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227D6B-C0DD-4E59-8C07-1DEC2957BDFB}" type="slidenum">
              <a:rPr lang="en-GB" smtClean="0"/>
              <a:t>‹#›</a:t>
            </a:fld>
            <a:endParaRPr lang="en-GB"/>
          </a:p>
        </p:txBody>
      </p:sp>
    </p:spTree>
    <p:extLst>
      <p:ext uri="{BB962C8B-B14F-4D97-AF65-F5344CB8AC3E}">
        <p14:creationId xmlns:p14="http://schemas.microsoft.com/office/powerpoint/2010/main" val="688144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1A02AFD-70BB-4B28-89FE-D6AF5C644A97}" type="datetimeFigureOut">
              <a:rPr lang="en-GB" smtClean="0"/>
              <a:t>18/05/2020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227D6B-C0DD-4E59-8C07-1DEC2957BDFB}" type="slidenum">
              <a:rPr lang="en-GB" smtClean="0"/>
              <a:t>‹#›</a:t>
            </a:fld>
            <a:endParaRPr lang="en-GB"/>
          </a:p>
        </p:txBody>
      </p:sp>
    </p:spTree>
    <p:extLst>
      <p:ext uri="{BB962C8B-B14F-4D97-AF65-F5344CB8AC3E}">
        <p14:creationId xmlns:p14="http://schemas.microsoft.com/office/powerpoint/2010/main" val="8693886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1A02AFD-70BB-4B28-89FE-D6AF5C644A97}" type="datetimeFigureOut">
              <a:rPr lang="en-GB" smtClean="0"/>
              <a:t>18/05/2020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227D6B-C0DD-4E59-8C07-1DEC2957BDFB}" type="slidenum">
              <a:rPr lang="en-GB" smtClean="0"/>
              <a:t>‹#›</a:t>
            </a:fld>
            <a:endParaRPr lang="en-GB"/>
          </a:p>
        </p:txBody>
      </p:sp>
    </p:spTree>
    <p:extLst>
      <p:ext uri="{BB962C8B-B14F-4D97-AF65-F5344CB8AC3E}">
        <p14:creationId xmlns:p14="http://schemas.microsoft.com/office/powerpoint/2010/main" val="883414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1A02AFD-70BB-4B28-89FE-D6AF5C644A97}" type="datetimeFigureOut">
              <a:rPr lang="en-GB" smtClean="0"/>
              <a:t>18/05/2020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227D6B-C0DD-4E59-8C07-1DEC2957BDFB}" type="slidenum">
              <a:rPr lang="en-GB" smtClean="0"/>
              <a:t>‹#›</a:t>
            </a:fld>
            <a:endParaRPr lang="en-GB"/>
          </a:p>
        </p:txBody>
      </p:sp>
    </p:spTree>
    <p:extLst>
      <p:ext uri="{BB962C8B-B14F-4D97-AF65-F5344CB8AC3E}">
        <p14:creationId xmlns:p14="http://schemas.microsoft.com/office/powerpoint/2010/main" val="31674079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1A02AFD-70BB-4B28-89FE-D6AF5C644A97}" type="datetimeFigureOut">
              <a:rPr lang="en-GB" smtClean="0"/>
              <a:t>18/05/2020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227D6B-C0DD-4E59-8C07-1DEC2957BDFB}" type="slidenum">
              <a:rPr lang="en-GB" smtClean="0"/>
              <a:t>‹#›</a:t>
            </a:fld>
            <a:endParaRPr lang="en-GB"/>
          </a:p>
        </p:txBody>
      </p:sp>
    </p:spTree>
    <p:extLst>
      <p:ext uri="{BB962C8B-B14F-4D97-AF65-F5344CB8AC3E}">
        <p14:creationId xmlns:p14="http://schemas.microsoft.com/office/powerpoint/2010/main" val="32267484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A02AFD-70BB-4B28-89FE-D6AF5C644A97}" type="datetimeFigureOut">
              <a:rPr lang="en-GB" smtClean="0"/>
              <a:t>18/05/2020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227D6B-C0DD-4E59-8C07-1DEC2957BDFB}" type="slidenum">
              <a:rPr lang="en-GB" smtClean="0"/>
              <a:t>‹#›</a:t>
            </a:fld>
            <a:endParaRPr lang="en-GB"/>
          </a:p>
        </p:txBody>
      </p:sp>
    </p:spTree>
    <p:extLst>
      <p:ext uri="{BB962C8B-B14F-4D97-AF65-F5344CB8AC3E}">
        <p14:creationId xmlns:p14="http://schemas.microsoft.com/office/powerpoint/2010/main" val="3511864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1A02AFD-70BB-4B28-89FE-D6AF5C644A97}" type="datetimeFigureOut">
              <a:rPr lang="en-GB" smtClean="0"/>
              <a:t>18/05/2020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227D6B-C0DD-4E59-8C07-1DEC2957BDFB}" type="slidenum">
              <a:rPr lang="en-GB" smtClean="0"/>
              <a:t>‹#›</a:t>
            </a:fld>
            <a:endParaRPr lang="en-GB"/>
          </a:p>
        </p:txBody>
      </p:sp>
    </p:spTree>
    <p:extLst>
      <p:ext uri="{BB962C8B-B14F-4D97-AF65-F5344CB8AC3E}">
        <p14:creationId xmlns:p14="http://schemas.microsoft.com/office/powerpoint/2010/main" val="3997046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1A02AFD-70BB-4B28-89FE-D6AF5C644A97}" type="datetimeFigureOut">
              <a:rPr lang="en-GB" smtClean="0"/>
              <a:t>18/05/2020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227D6B-C0DD-4E59-8C07-1DEC2957BDFB}" type="slidenum">
              <a:rPr lang="en-GB" smtClean="0"/>
              <a:t>‹#›</a:t>
            </a:fld>
            <a:endParaRPr lang="en-GB"/>
          </a:p>
        </p:txBody>
      </p:sp>
    </p:spTree>
    <p:extLst>
      <p:ext uri="{BB962C8B-B14F-4D97-AF65-F5344CB8AC3E}">
        <p14:creationId xmlns:p14="http://schemas.microsoft.com/office/powerpoint/2010/main" val="26354160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1A02AFD-70BB-4B28-89FE-D6AF5C644A97}" type="datetimeFigureOut">
              <a:rPr lang="en-GB" smtClean="0"/>
              <a:t>18/05/2020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227D6B-C0DD-4E59-8C07-1DEC2957BDFB}" type="slidenum">
              <a:rPr lang="en-GB" smtClean="0"/>
              <a:t>‹#›</a:t>
            </a:fld>
            <a:endParaRPr lang="en-GB"/>
          </a:p>
        </p:txBody>
      </p:sp>
    </p:spTree>
    <p:extLst>
      <p:ext uri="{BB962C8B-B14F-4D97-AF65-F5344CB8AC3E}">
        <p14:creationId xmlns:p14="http://schemas.microsoft.com/office/powerpoint/2010/main" val="22729215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1A02AFD-70BB-4B28-89FE-D6AF5C644A97}" type="datetimeFigureOut">
              <a:rPr lang="en-GB" smtClean="0"/>
              <a:t>18/05/2020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227D6B-C0DD-4E59-8C07-1DEC2957BDFB}" type="slidenum">
              <a:rPr lang="en-GB" smtClean="0"/>
              <a:t>‹#›</a:t>
            </a:fld>
            <a:endParaRPr lang="en-GB"/>
          </a:p>
        </p:txBody>
      </p:sp>
    </p:spTree>
    <p:extLst>
      <p:ext uri="{BB962C8B-B14F-4D97-AF65-F5344CB8AC3E}">
        <p14:creationId xmlns:p14="http://schemas.microsoft.com/office/powerpoint/2010/main" val="1628860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A02AFD-70BB-4B28-89FE-D6AF5C644A97}" type="datetimeFigureOut">
              <a:rPr lang="en-GB" smtClean="0"/>
              <a:t>18/05/2020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227D6B-C0DD-4E59-8C07-1DEC2957BDFB}" type="slidenum">
              <a:rPr lang="en-GB" smtClean="0"/>
              <a:t>‹#›</a:t>
            </a:fld>
            <a:endParaRPr lang="en-GB"/>
          </a:p>
        </p:txBody>
      </p:sp>
    </p:spTree>
    <p:extLst>
      <p:ext uri="{BB962C8B-B14F-4D97-AF65-F5344CB8AC3E}">
        <p14:creationId xmlns:p14="http://schemas.microsoft.com/office/powerpoint/2010/main" val="24497684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0.png"/><Relationship Id="rId1" Type="http://schemas.openxmlformats.org/officeDocument/2006/relationships/slideLayout" Target="../slideLayouts/slideLayout7.xml"/><Relationship Id="rId5" Type="http://schemas.microsoft.com/office/2007/relationships/hdphoto" Target="../media/hdphoto7.wdp"/><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2.png"/><Relationship Id="rId1" Type="http://schemas.openxmlformats.org/officeDocument/2006/relationships/slideLayout" Target="../slideLayouts/slideLayout2.xml"/><Relationship Id="rId5" Type="http://schemas.microsoft.com/office/2007/relationships/hdphoto" Target="../media/hdphoto9.wdp"/><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ecx.images-amazon.com/images/I/51NWR4W67R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44624"/>
            <a:ext cx="5688632" cy="68062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8518571"/>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cstate="print">
            <a:extLst>
              <a:ext uri="{BEBA8EAE-BF5A-486C-A8C5-ECC9F3942E4B}">
                <a14:imgProps xmlns:a14="http://schemas.microsoft.com/office/drawing/2010/main">
                  <a14:imgLayer r:embed="rId3">
                    <a14:imgEffect>
                      <a14:backgroundRemoval t="213" b="93967" l="45184" r="100000"/>
                    </a14:imgEffect>
                  </a14:imgLayer>
                </a14:imgProps>
              </a:ext>
              <a:ext uri="{28A0092B-C50C-407E-A947-70E740481C1C}">
                <a14:useLocalDpi xmlns:a14="http://schemas.microsoft.com/office/drawing/2010/main" val="0"/>
              </a:ext>
            </a:extLst>
          </a:blip>
          <a:srcRect l="45954" b="7023"/>
          <a:stretch/>
        </p:blipFill>
        <p:spPr>
          <a:xfrm>
            <a:off x="5417328" y="1998087"/>
            <a:ext cx="3750399" cy="4838953"/>
          </a:xfrm>
        </p:spPr>
      </p:pic>
      <p:sp>
        <p:nvSpPr>
          <p:cNvPr id="2" name="Title 1"/>
          <p:cNvSpPr>
            <a:spLocks noGrp="1"/>
          </p:cNvSpPr>
          <p:nvPr>
            <p:ph type="title"/>
          </p:nvPr>
        </p:nvSpPr>
        <p:spPr>
          <a:xfrm>
            <a:off x="0" y="764704"/>
            <a:ext cx="9144000" cy="1143000"/>
          </a:xfrm>
        </p:spPr>
        <p:txBody>
          <a:bodyPr>
            <a:noAutofit/>
          </a:bodyPr>
          <a:lstStyle/>
          <a:p>
            <a:pPr>
              <a:lnSpc>
                <a:spcPct val="150000"/>
              </a:lnSpc>
            </a:pPr>
            <a:r>
              <a:rPr lang="en-GB" dirty="0" smtClean="0">
                <a:latin typeface="Comic Sans MS" panose="030F0702030302020204" pitchFamily="66" charset="0"/>
              </a:rPr>
              <a:t>This is the </a:t>
            </a:r>
            <a:r>
              <a:rPr lang="en-GB" b="1" dirty="0" smtClean="0">
                <a:solidFill>
                  <a:schemeClr val="accent6">
                    <a:lumMod val="50000"/>
                  </a:schemeClr>
                </a:solidFill>
                <a:latin typeface="Comic Sans MS" panose="030F0702030302020204" pitchFamily="66" charset="0"/>
              </a:rPr>
              <a:t>brown</a:t>
            </a:r>
            <a:r>
              <a:rPr lang="en-GB" dirty="0" smtClean="0">
                <a:latin typeface="Comic Sans MS" panose="030F0702030302020204" pitchFamily="66" charset="0"/>
              </a:rPr>
              <a:t> bread that started the sandwich that Max made.</a:t>
            </a:r>
            <a:endParaRPr lang="en-GB" dirty="0">
              <a:latin typeface="Comic Sans MS" panose="030F0702030302020204" pitchFamily="66" charset="0"/>
            </a:endParaRPr>
          </a:p>
        </p:txBody>
      </p:sp>
      <p:pic>
        <p:nvPicPr>
          <p:cNvPr id="5" name="Picture 4" descr="https://d2gg9evh47fn9z.cloudfront.net/thumb_COLOURBOX5779012.jpg"/>
          <p:cNvPicPr/>
          <p:nvPr/>
        </p:nvPicPr>
        <p:blipFill>
          <a:blip r:embed="rId4">
            <a:extLst>
              <a:ext uri="{BEBA8EAE-BF5A-486C-A8C5-ECC9F3942E4B}">
                <a14:imgProps xmlns:a14="http://schemas.microsoft.com/office/drawing/2010/main">
                  <a14:imgLayer r:embed="rId5">
                    <a14:imgEffect>
                      <a14:backgroundRemoval t="2893" b="89669" l="10000" r="95938"/>
                    </a14:imgEffect>
                  </a14:imgLayer>
                </a14:imgProps>
              </a:ext>
              <a:ext uri="{28A0092B-C50C-407E-A947-70E740481C1C}">
                <a14:useLocalDpi xmlns:a14="http://schemas.microsoft.com/office/drawing/2010/main" val="0"/>
              </a:ext>
            </a:extLst>
          </a:blip>
          <a:srcRect/>
          <a:stretch>
            <a:fillRect/>
          </a:stretch>
        </p:blipFill>
        <p:spPr bwMode="auto">
          <a:xfrm>
            <a:off x="-2201" y="2852936"/>
            <a:ext cx="5040560" cy="3816424"/>
          </a:xfrm>
          <a:prstGeom prst="rect">
            <a:avLst/>
          </a:prstGeom>
          <a:noFill/>
          <a:ln>
            <a:noFill/>
          </a:ln>
        </p:spPr>
      </p:pic>
    </p:spTree>
    <p:extLst>
      <p:ext uri="{BB962C8B-B14F-4D97-AF65-F5344CB8AC3E}">
        <p14:creationId xmlns:p14="http://schemas.microsoft.com/office/powerpoint/2010/main" val="336887471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64704"/>
            <a:ext cx="9144000" cy="1143000"/>
          </a:xfrm>
        </p:spPr>
        <p:txBody>
          <a:bodyPr>
            <a:noAutofit/>
          </a:bodyPr>
          <a:lstStyle/>
          <a:p>
            <a:pPr>
              <a:lnSpc>
                <a:spcPct val="150000"/>
              </a:lnSpc>
            </a:pPr>
            <a:r>
              <a:rPr lang="en-GB" dirty="0" smtClean="0">
                <a:latin typeface="Comic Sans MS" panose="030F0702030302020204" pitchFamily="66" charset="0"/>
              </a:rPr>
              <a:t>This is the </a:t>
            </a:r>
            <a:r>
              <a:rPr lang="en-GB" b="1" dirty="0" smtClean="0">
                <a:solidFill>
                  <a:srgbClr val="FFFF00"/>
                </a:solidFill>
                <a:latin typeface="Comic Sans MS" panose="030F0702030302020204" pitchFamily="66" charset="0"/>
              </a:rPr>
              <a:t>yellow</a:t>
            </a:r>
            <a:r>
              <a:rPr lang="en-GB" dirty="0" smtClean="0">
                <a:solidFill>
                  <a:srgbClr val="FFFF00"/>
                </a:solidFill>
                <a:latin typeface="Comic Sans MS" panose="030F0702030302020204" pitchFamily="66" charset="0"/>
              </a:rPr>
              <a:t> </a:t>
            </a:r>
            <a:r>
              <a:rPr lang="en-GB" dirty="0" smtClean="0">
                <a:latin typeface="Comic Sans MS" panose="030F0702030302020204" pitchFamily="66" charset="0"/>
              </a:rPr>
              <a:t>cheese that sits on the brown bread that started the sandwich that Max made.</a:t>
            </a:r>
            <a:endParaRPr lang="en-GB" dirty="0">
              <a:latin typeface="Comic Sans MS" panose="030F0702030302020204" pitchFamily="66" charset="0"/>
            </a:endParaRPr>
          </a:p>
        </p:txBody>
      </p:sp>
      <p:pic>
        <p:nvPicPr>
          <p:cNvPr id="6" name="Content Placeholder 3"/>
          <p:cNvPicPr>
            <a:picLocks noGrp="1" noChangeAspect="1"/>
          </p:cNvPicPr>
          <p:nvPr>
            <p:ph idx="1"/>
          </p:nvPr>
        </p:nvPicPr>
        <p:blipFill>
          <a:blip r:embed="rId2" cstate="print">
            <a:extLst>
              <a:ext uri="{BEBA8EAE-BF5A-486C-A8C5-ECC9F3942E4B}">
                <a14:imgProps xmlns:a14="http://schemas.microsoft.com/office/drawing/2010/main">
                  <a14:imgLayer r:embed="rId3">
                    <a14:imgEffect>
                      <a14:backgroundRemoval t="0" b="99449" l="1999" r="88353"/>
                    </a14:imgEffect>
                  </a14:imgLayer>
                </a14:imgProps>
              </a:ext>
              <a:ext uri="{28A0092B-C50C-407E-A947-70E740481C1C}">
                <a14:useLocalDpi xmlns:a14="http://schemas.microsoft.com/office/drawing/2010/main" val="0"/>
              </a:ext>
            </a:extLst>
          </a:blip>
          <a:stretch>
            <a:fillRect/>
          </a:stretch>
        </p:blipFill>
        <p:spPr>
          <a:xfrm rot="4275596">
            <a:off x="4143518" y="3255640"/>
            <a:ext cx="4796082" cy="3597062"/>
          </a:xfrm>
        </p:spPr>
      </p:pic>
      <p:pic>
        <p:nvPicPr>
          <p:cNvPr id="7" name="Picture 6" descr="http://ingredientsnetwork.com/47/pdcnewsitem/03/82/54/cheese_4_72px400x360.jpg"/>
          <p:cNvPicPr/>
          <p:nvPr/>
        </p:nvPicPr>
        <p:blipFill>
          <a:blip r:embed="rId4">
            <a:extLst>
              <a:ext uri="{28A0092B-C50C-407E-A947-70E740481C1C}">
                <a14:useLocalDpi xmlns:a14="http://schemas.microsoft.com/office/drawing/2010/main" val="0"/>
              </a:ext>
            </a:extLst>
          </a:blip>
          <a:srcRect/>
          <a:stretch>
            <a:fillRect/>
          </a:stretch>
        </p:blipFill>
        <p:spPr bwMode="auto">
          <a:xfrm>
            <a:off x="683568" y="2996952"/>
            <a:ext cx="3600400" cy="3607653"/>
          </a:xfrm>
          <a:prstGeom prst="rect">
            <a:avLst/>
          </a:prstGeom>
          <a:noFill/>
          <a:ln>
            <a:noFill/>
          </a:ln>
        </p:spPr>
      </p:pic>
    </p:spTree>
    <p:extLst>
      <p:ext uri="{BB962C8B-B14F-4D97-AF65-F5344CB8AC3E}">
        <p14:creationId xmlns:p14="http://schemas.microsoft.com/office/powerpoint/2010/main" val="179496334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par>
                                <p:cTn id="11" presetID="3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268760"/>
            <a:ext cx="9144000" cy="1143000"/>
          </a:xfrm>
        </p:spPr>
        <p:txBody>
          <a:bodyPr>
            <a:noAutofit/>
          </a:bodyPr>
          <a:lstStyle/>
          <a:p>
            <a:pPr>
              <a:lnSpc>
                <a:spcPct val="150000"/>
              </a:lnSpc>
            </a:pPr>
            <a:r>
              <a:rPr lang="en-GB" dirty="0" smtClean="0">
                <a:latin typeface="Comic Sans MS" panose="030F0702030302020204" pitchFamily="66" charset="0"/>
              </a:rPr>
              <a:t>This is the </a:t>
            </a:r>
            <a:r>
              <a:rPr lang="en-GB" b="1" dirty="0" smtClean="0">
                <a:solidFill>
                  <a:srgbClr val="FF0000"/>
                </a:solidFill>
                <a:latin typeface="Comic Sans MS" panose="030F0702030302020204" pitchFamily="66" charset="0"/>
              </a:rPr>
              <a:t>red</a:t>
            </a:r>
            <a:r>
              <a:rPr lang="en-GB" dirty="0" smtClean="0">
                <a:solidFill>
                  <a:srgbClr val="FF0000"/>
                </a:solidFill>
                <a:latin typeface="Comic Sans MS" panose="030F0702030302020204" pitchFamily="66" charset="0"/>
              </a:rPr>
              <a:t> </a:t>
            </a:r>
            <a:r>
              <a:rPr lang="en-GB" dirty="0" smtClean="0">
                <a:latin typeface="Comic Sans MS" panose="030F0702030302020204" pitchFamily="66" charset="0"/>
              </a:rPr>
              <a:t>tomato that lies on the yellow</a:t>
            </a:r>
            <a:r>
              <a:rPr lang="en-GB" dirty="0" smtClean="0">
                <a:solidFill>
                  <a:srgbClr val="FFFF00"/>
                </a:solidFill>
                <a:latin typeface="Comic Sans MS" panose="030F0702030302020204" pitchFamily="66" charset="0"/>
              </a:rPr>
              <a:t> </a:t>
            </a:r>
            <a:r>
              <a:rPr lang="en-GB" dirty="0" smtClean="0">
                <a:latin typeface="Comic Sans MS" panose="030F0702030302020204" pitchFamily="66" charset="0"/>
              </a:rPr>
              <a:t>cheese that sits on the brown bread that started the sandwich that Max made.</a:t>
            </a:r>
            <a:endParaRPr lang="en-GB" dirty="0">
              <a:latin typeface="Comic Sans MS" panose="030F0702030302020204" pitchFamily="66" charset="0"/>
            </a:endParaRPr>
          </a:p>
        </p:txBody>
      </p:sp>
    </p:spTree>
    <p:extLst>
      <p:ext uri="{BB962C8B-B14F-4D97-AF65-F5344CB8AC3E}">
        <p14:creationId xmlns:p14="http://schemas.microsoft.com/office/powerpoint/2010/main" val="2621486045"/>
      </p:ext>
    </p:extLst>
  </p:cSld>
  <p:clrMapOvr>
    <a:masterClrMapping/>
  </p:clrMapOvr>
  <p:transition spd="slow">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3"/>
          <p:cNvPicPr>
            <a:picLocks noChangeAspect="1"/>
          </p:cNvPicPr>
          <p:nvPr/>
        </p:nvPicPr>
        <p:blipFill>
          <a:blip r:embed="rId2" cstate="print">
            <a:extLst>
              <a:ext uri="{BEBA8EAE-BF5A-486C-A8C5-ECC9F3942E4B}">
                <a14:imgProps xmlns:a14="http://schemas.microsoft.com/office/drawing/2010/main">
                  <a14:imgLayer r:embed="rId3">
                    <a14:imgEffect>
                      <a14:backgroundRemoval t="551" b="99357" l="41971" r="100000"/>
                    </a14:imgEffect>
                  </a14:imgLayer>
                </a14:imgProps>
              </a:ext>
              <a:ext uri="{28A0092B-C50C-407E-A947-70E740481C1C}">
                <a14:useLocalDpi xmlns:a14="http://schemas.microsoft.com/office/drawing/2010/main" val="0"/>
              </a:ext>
            </a:extLst>
          </a:blip>
          <a:stretch>
            <a:fillRect/>
          </a:stretch>
        </p:blipFill>
        <p:spPr>
          <a:xfrm>
            <a:off x="1979712" y="1124744"/>
            <a:ext cx="6754697" cy="5066023"/>
          </a:xfrm>
          <a:prstGeom prst="rect">
            <a:avLst/>
          </a:prstGeom>
        </p:spPr>
      </p:pic>
      <p:pic>
        <p:nvPicPr>
          <p:cNvPr id="3" name="Picture 2" descr="http://cdn1-www.wholesomebabyfood.momtastic.com/assets/uploads/2015/04/tomato.jpg"/>
          <p:cNvPicPr/>
          <p:nvPr/>
        </p:nvPicPr>
        <p:blipFill rotWithShape="1">
          <a:blip r:embed="rId4">
            <a:extLst>
              <a:ext uri="{28A0092B-C50C-407E-A947-70E740481C1C}">
                <a14:useLocalDpi xmlns:a14="http://schemas.microsoft.com/office/drawing/2010/main" val="0"/>
              </a:ext>
            </a:extLst>
          </a:blip>
          <a:srcRect l="5195" t="5286" r="18830"/>
          <a:stretch/>
        </p:blipFill>
        <p:spPr bwMode="auto">
          <a:xfrm>
            <a:off x="251520" y="1332374"/>
            <a:ext cx="4248472" cy="389682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0012844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out)">
                                      <p:cBhvr>
                                        <p:cTn id="7" dur="2000"/>
                                        <p:tgtEl>
                                          <p:spTgt spid="3"/>
                                        </p:tgtEl>
                                      </p:cBhvr>
                                    </p:animEffect>
                                  </p:childTnLst>
                                </p:cTn>
                              </p:par>
                              <p:par>
                                <p:cTn id="8" presetID="6" presetClass="entr" presetSubtype="3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ircle(out)">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700808"/>
            <a:ext cx="9144000" cy="1143000"/>
          </a:xfrm>
        </p:spPr>
        <p:txBody>
          <a:bodyPr>
            <a:noAutofit/>
          </a:bodyPr>
          <a:lstStyle/>
          <a:p>
            <a:pPr>
              <a:lnSpc>
                <a:spcPct val="150000"/>
              </a:lnSpc>
            </a:pPr>
            <a:r>
              <a:rPr lang="en-GB" dirty="0" smtClean="0">
                <a:latin typeface="Comic Sans MS" panose="030F0702030302020204" pitchFamily="66" charset="0"/>
              </a:rPr>
              <a:t>This is the </a:t>
            </a:r>
            <a:r>
              <a:rPr lang="en-GB" b="1" dirty="0" smtClean="0">
                <a:solidFill>
                  <a:srgbClr val="00B050"/>
                </a:solidFill>
                <a:latin typeface="Comic Sans MS" panose="030F0702030302020204" pitchFamily="66" charset="0"/>
              </a:rPr>
              <a:t>green</a:t>
            </a:r>
            <a:r>
              <a:rPr lang="en-GB" dirty="0" smtClean="0">
                <a:solidFill>
                  <a:srgbClr val="00B050"/>
                </a:solidFill>
                <a:latin typeface="Comic Sans MS" panose="030F0702030302020204" pitchFamily="66" charset="0"/>
              </a:rPr>
              <a:t> </a:t>
            </a:r>
            <a:r>
              <a:rPr lang="en-GB" dirty="0" smtClean="0">
                <a:latin typeface="Comic Sans MS" panose="030F0702030302020204" pitchFamily="66" charset="0"/>
              </a:rPr>
              <a:t>pepper that goes on the red tomato that lies on the yellow cheese that sits on the brown bread that started the sandwich that Max made.</a:t>
            </a:r>
            <a:endParaRPr lang="en-GB" dirty="0">
              <a:latin typeface="Comic Sans MS" panose="030F0702030302020204" pitchFamily="66" charset="0"/>
            </a:endParaRPr>
          </a:p>
        </p:txBody>
      </p:sp>
    </p:spTree>
    <p:extLst>
      <p:ext uri="{BB962C8B-B14F-4D97-AF65-F5344CB8AC3E}">
        <p14:creationId xmlns:p14="http://schemas.microsoft.com/office/powerpoint/2010/main" val="17705400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cstate="print">
            <a:extLst>
              <a:ext uri="{BEBA8EAE-BF5A-486C-A8C5-ECC9F3942E4B}">
                <a14:imgProps xmlns:a14="http://schemas.microsoft.com/office/drawing/2010/main">
                  <a14:imgLayer r:embed="rId3">
                    <a14:imgEffect>
                      <a14:backgroundRemoval t="827" b="80147" l="56857" r="100000"/>
                    </a14:imgEffect>
                  </a14:imgLayer>
                </a14:imgProps>
              </a:ext>
              <a:ext uri="{28A0092B-C50C-407E-A947-70E740481C1C}">
                <a14:useLocalDpi xmlns:a14="http://schemas.microsoft.com/office/drawing/2010/main" val="0"/>
              </a:ext>
            </a:extLst>
          </a:blip>
          <a:srcRect l="42883" b="3585"/>
          <a:stretch/>
        </p:blipFill>
        <p:spPr>
          <a:xfrm>
            <a:off x="3707904" y="843817"/>
            <a:ext cx="4817508" cy="6099026"/>
          </a:xfrm>
        </p:spPr>
      </p:pic>
      <p:pic>
        <p:nvPicPr>
          <p:cNvPr id="6" name="Picture 5" descr="http://www.natural-recipes.com/natural-ingredients/green-pepper.jpg"/>
          <p:cNvPicPr/>
          <p:nvPr/>
        </p:nvPicPr>
        <p:blipFill>
          <a:blip r:embed="rId4">
            <a:extLst>
              <a:ext uri="{28A0092B-C50C-407E-A947-70E740481C1C}">
                <a14:useLocalDpi xmlns:a14="http://schemas.microsoft.com/office/drawing/2010/main" val="0"/>
              </a:ext>
            </a:extLst>
          </a:blip>
          <a:srcRect/>
          <a:stretch>
            <a:fillRect/>
          </a:stretch>
        </p:blipFill>
        <p:spPr bwMode="auto">
          <a:xfrm>
            <a:off x="601332" y="908720"/>
            <a:ext cx="4176464" cy="4608512"/>
          </a:xfrm>
          <a:prstGeom prst="rect">
            <a:avLst/>
          </a:prstGeom>
          <a:noFill/>
          <a:ln>
            <a:noFill/>
          </a:ln>
        </p:spPr>
      </p:pic>
    </p:spTree>
    <p:extLst>
      <p:ext uri="{BB962C8B-B14F-4D97-AF65-F5344CB8AC3E}">
        <p14:creationId xmlns:p14="http://schemas.microsoft.com/office/powerpoint/2010/main" val="126880522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348880"/>
            <a:ext cx="9144000" cy="1143000"/>
          </a:xfrm>
        </p:spPr>
        <p:txBody>
          <a:bodyPr>
            <a:noAutofit/>
          </a:bodyPr>
          <a:lstStyle/>
          <a:p>
            <a:pPr>
              <a:lnSpc>
                <a:spcPct val="150000"/>
              </a:lnSpc>
            </a:pPr>
            <a:r>
              <a:rPr lang="en-GB" dirty="0" smtClean="0">
                <a:latin typeface="Comic Sans MS" panose="030F0702030302020204" pitchFamily="66" charset="0"/>
              </a:rPr>
              <a:t>This is the </a:t>
            </a:r>
            <a:r>
              <a:rPr lang="en-GB" b="1" dirty="0" smtClean="0">
                <a:solidFill>
                  <a:srgbClr val="FF66CC"/>
                </a:solidFill>
                <a:latin typeface="Comic Sans MS" panose="030F0702030302020204" pitchFamily="66" charset="0"/>
              </a:rPr>
              <a:t>pink</a:t>
            </a:r>
            <a:r>
              <a:rPr lang="en-GB" dirty="0" smtClean="0">
                <a:solidFill>
                  <a:srgbClr val="FF66CC"/>
                </a:solidFill>
                <a:latin typeface="Comic Sans MS" panose="030F0702030302020204" pitchFamily="66" charset="0"/>
              </a:rPr>
              <a:t> </a:t>
            </a:r>
            <a:r>
              <a:rPr lang="en-GB" dirty="0" smtClean="0">
                <a:latin typeface="Comic Sans MS" panose="030F0702030302020204" pitchFamily="66" charset="0"/>
              </a:rPr>
              <a:t>ham that covers the green</a:t>
            </a:r>
            <a:r>
              <a:rPr lang="en-GB" dirty="0" smtClean="0">
                <a:solidFill>
                  <a:srgbClr val="00B050"/>
                </a:solidFill>
                <a:latin typeface="Comic Sans MS" panose="030F0702030302020204" pitchFamily="66" charset="0"/>
              </a:rPr>
              <a:t> </a:t>
            </a:r>
            <a:r>
              <a:rPr lang="en-GB" dirty="0" smtClean="0">
                <a:latin typeface="Comic Sans MS" panose="030F0702030302020204" pitchFamily="66" charset="0"/>
              </a:rPr>
              <a:t>pepper that goes on the red tomato that lies on the yellow cheese that sits on the brown bread that started the sandwich that Max made.</a:t>
            </a:r>
            <a:endParaRPr lang="en-GB" dirty="0">
              <a:latin typeface="Comic Sans MS" panose="030F0702030302020204" pitchFamily="66" charset="0"/>
            </a:endParaRPr>
          </a:p>
        </p:txBody>
      </p:sp>
    </p:spTree>
    <p:extLst>
      <p:ext uri="{BB962C8B-B14F-4D97-AF65-F5344CB8AC3E}">
        <p14:creationId xmlns:p14="http://schemas.microsoft.com/office/powerpoint/2010/main" val="3444864592"/>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3"/>
          <p:cNvPicPr>
            <a:picLocks noChangeAspect="1"/>
          </p:cNvPicPr>
          <p:nvPr/>
        </p:nvPicPr>
        <p:blipFill>
          <a:blip r:embed="rId2" cstate="print">
            <a:extLst>
              <a:ext uri="{BEBA8EAE-BF5A-486C-A8C5-ECC9F3942E4B}">
                <a14:imgProps xmlns:a14="http://schemas.microsoft.com/office/drawing/2010/main">
                  <a14:imgLayer r:embed="rId3">
                    <a14:imgEffect>
                      <a14:backgroundRemoval t="0" b="89982" l="50034" r="99518"/>
                    </a14:imgEffect>
                  </a14:imgLayer>
                </a14:imgProps>
              </a:ext>
              <a:ext uri="{28A0092B-C50C-407E-A947-70E740481C1C}">
                <a14:useLocalDpi xmlns:a14="http://schemas.microsoft.com/office/drawing/2010/main" val="0"/>
              </a:ext>
            </a:extLst>
          </a:blip>
          <a:stretch>
            <a:fillRect/>
          </a:stretch>
        </p:blipFill>
        <p:spPr>
          <a:xfrm>
            <a:off x="467544" y="620687"/>
            <a:ext cx="8410881" cy="6308161"/>
          </a:xfrm>
          <a:prstGeom prst="rect">
            <a:avLst/>
          </a:prstGeom>
        </p:spPr>
      </p:pic>
      <p:pic>
        <p:nvPicPr>
          <p:cNvPr id="3" name="Picture 2" descr="https://ohtheplacesyoullgouk.files.wordpress.com/2011/06/ham_011.jpg"/>
          <p:cNvPicPr/>
          <p:nvPr/>
        </p:nvPicPr>
        <p:blipFill rotWithShape="1">
          <a:blip r:embed="rId4">
            <a:extLst>
              <a:ext uri="{BEBA8EAE-BF5A-486C-A8C5-ECC9F3942E4B}">
                <a14:imgProps xmlns:a14="http://schemas.microsoft.com/office/drawing/2010/main">
                  <a14:imgLayer r:embed="rId5">
                    <a14:imgEffect>
                      <a14:backgroundRemoval t="2778" b="94167" l="15625" r="93750"/>
                    </a14:imgEffect>
                  </a14:imgLayer>
                </a14:imgProps>
              </a:ext>
              <a:ext uri="{28A0092B-C50C-407E-A947-70E740481C1C}">
                <a14:useLocalDpi xmlns:a14="http://schemas.microsoft.com/office/drawing/2010/main" val="0"/>
              </a:ext>
            </a:extLst>
          </a:blip>
          <a:srcRect l="14484" r="6207" b="4121"/>
          <a:stretch/>
        </p:blipFill>
        <p:spPr bwMode="auto">
          <a:xfrm>
            <a:off x="567974" y="1412776"/>
            <a:ext cx="3816424" cy="358002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28544516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18048"/>
            <a:ext cx="9144000" cy="1143000"/>
          </a:xfrm>
        </p:spPr>
        <p:txBody>
          <a:bodyPr>
            <a:noAutofit/>
          </a:bodyPr>
          <a:lstStyle/>
          <a:p>
            <a:pPr>
              <a:lnSpc>
                <a:spcPct val="150000"/>
              </a:lnSpc>
            </a:pPr>
            <a:r>
              <a:rPr lang="en-GB" dirty="0" smtClean="0">
                <a:latin typeface="Comic Sans MS" panose="030F0702030302020204" pitchFamily="66" charset="0"/>
              </a:rPr>
              <a:t>These are the </a:t>
            </a:r>
            <a:r>
              <a:rPr lang="en-GB" b="1" dirty="0" smtClean="0">
                <a:solidFill>
                  <a:schemeClr val="bg1"/>
                </a:solidFill>
                <a:effectLst>
                  <a:outerShdw blurRad="38100" dist="38100" dir="2700000" algn="tl">
                    <a:srgbClr val="000000">
                      <a:alpha val="43137"/>
                    </a:srgbClr>
                  </a:outerShdw>
                </a:effectLst>
                <a:latin typeface="Comic Sans MS" panose="030F0702030302020204" pitchFamily="66" charset="0"/>
              </a:rPr>
              <a:t>white</a:t>
            </a:r>
            <a:r>
              <a:rPr lang="en-GB" dirty="0" smtClean="0">
                <a:solidFill>
                  <a:schemeClr val="bg1"/>
                </a:solidFill>
                <a:effectLst>
                  <a:outerShdw blurRad="38100" dist="38100" dir="2700000" algn="tl">
                    <a:srgbClr val="000000">
                      <a:alpha val="43137"/>
                    </a:srgbClr>
                  </a:outerShdw>
                </a:effectLst>
                <a:latin typeface="Comic Sans MS" panose="030F0702030302020204" pitchFamily="66" charset="0"/>
              </a:rPr>
              <a:t> </a:t>
            </a:r>
            <a:r>
              <a:rPr lang="en-GB" dirty="0" smtClean="0">
                <a:latin typeface="Comic Sans MS" panose="030F0702030302020204" pitchFamily="66" charset="0"/>
              </a:rPr>
              <a:t>sprouts that speckle the pink</a:t>
            </a:r>
            <a:r>
              <a:rPr lang="en-GB" dirty="0" smtClean="0">
                <a:solidFill>
                  <a:srgbClr val="FF66CC"/>
                </a:solidFill>
                <a:latin typeface="Comic Sans MS" panose="030F0702030302020204" pitchFamily="66" charset="0"/>
              </a:rPr>
              <a:t> </a:t>
            </a:r>
            <a:r>
              <a:rPr lang="en-GB" dirty="0" smtClean="0">
                <a:latin typeface="Comic Sans MS" panose="030F0702030302020204" pitchFamily="66" charset="0"/>
              </a:rPr>
              <a:t>ham that covers the green</a:t>
            </a:r>
            <a:r>
              <a:rPr lang="en-GB" dirty="0" smtClean="0">
                <a:solidFill>
                  <a:srgbClr val="00B050"/>
                </a:solidFill>
                <a:latin typeface="Comic Sans MS" panose="030F0702030302020204" pitchFamily="66" charset="0"/>
              </a:rPr>
              <a:t> </a:t>
            </a:r>
            <a:r>
              <a:rPr lang="en-GB" dirty="0" smtClean="0">
                <a:latin typeface="Comic Sans MS" panose="030F0702030302020204" pitchFamily="66" charset="0"/>
              </a:rPr>
              <a:t>pepper that goes on the red tomato that lies on the yellow cheese that sits on the brown bread that started the sandwich that Max made.</a:t>
            </a:r>
            <a:endParaRPr lang="en-GB" dirty="0">
              <a:latin typeface="Comic Sans MS" panose="030F0702030302020204" pitchFamily="66" charset="0"/>
            </a:endParaRPr>
          </a:p>
        </p:txBody>
      </p:sp>
    </p:spTree>
    <p:extLst>
      <p:ext uri="{BB962C8B-B14F-4D97-AF65-F5344CB8AC3E}">
        <p14:creationId xmlns:p14="http://schemas.microsoft.com/office/powerpoint/2010/main" val="274919599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cstate="print">
            <a:extLst>
              <a:ext uri="{BEBA8EAE-BF5A-486C-A8C5-ECC9F3942E4B}">
                <a14:imgProps xmlns:a14="http://schemas.microsoft.com/office/drawing/2010/main">
                  <a14:imgLayer r:embed="rId3">
                    <a14:imgEffect>
                      <a14:backgroundRemoval t="168" b="98826" l="15148" r="86926"/>
                    </a14:imgEffect>
                  </a14:imgLayer>
                </a14:imgProps>
              </a:ext>
              <a:ext uri="{28A0092B-C50C-407E-A947-70E740481C1C}">
                <a14:useLocalDpi xmlns:a14="http://schemas.microsoft.com/office/drawing/2010/main" val="0"/>
              </a:ext>
            </a:extLst>
          </a:blip>
          <a:srcRect l="14668"/>
          <a:stretch/>
        </p:blipFill>
        <p:spPr>
          <a:xfrm>
            <a:off x="4355976" y="980728"/>
            <a:ext cx="5489134" cy="4824536"/>
          </a:xfrm>
        </p:spPr>
      </p:pic>
      <p:pic>
        <p:nvPicPr>
          <p:cNvPr id="6" name="Picture 5" descr="http://naturallybubbly.com/wp-content/uploads/beansprouts.png"/>
          <p:cNvPicPr/>
          <p:nvPr/>
        </p:nvPicPr>
        <p:blipFill rotWithShape="1">
          <a:blip r:embed="rId4">
            <a:extLst>
              <a:ext uri="{BEBA8EAE-BF5A-486C-A8C5-ECC9F3942E4B}">
                <a14:imgProps xmlns:a14="http://schemas.microsoft.com/office/drawing/2010/main">
                  <a14:imgLayer r:embed="rId5">
                    <a14:imgEffect>
                      <a14:backgroundRemoval t="9408" b="89547" l="4067" r="93301"/>
                    </a14:imgEffect>
                  </a14:imgLayer>
                </a14:imgProps>
              </a:ext>
              <a:ext uri="{28A0092B-C50C-407E-A947-70E740481C1C}">
                <a14:useLocalDpi xmlns:a14="http://schemas.microsoft.com/office/drawing/2010/main" val="0"/>
              </a:ext>
            </a:extLst>
          </a:blip>
          <a:srcRect t="9827" r="5555" b="6927"/>
          <a:stretch/>
        </p:blipFill>
        <p:spPr bwMode="auto">
          <a:xfrm>
            <a:off x="23960" y="1844824"/>
            <a:ext cx="4476031" cy="2952328"/>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191914"/>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18048"/>
            <a:ext cx="9144000" cy="1143000"/>
          </a:xfrm>
        </p:spPr>
        <p:txBody>
          <a:bodyPr>
            <a:noAutofit/>
          </a:bodyPr>
          <a:lstStyle/>
          <a:p>
            <a:pPr>
              <a:lnSpc>
                <a:spcPct val="150000"/>
              </a:lnSpc>
            </a:pPr>
            <a:r>
              <a:rPr lang="en-GB" sz="4000" dirty="0" smtClean="0">
                <a:latin typeface="Comic Sans MS" panose="030F0702030302020204" pitchFamily="66" charset="0"/>
              </a:rPr>
              <a:t>This is the </a:t>
            </a:r>
            <a:r>
              <a:rPr lang="en-GB" sz="4000" b="1" dirty="0" smtClean="0">
                <a:solidFill>
                  <a:srgbClr val="00B050"/>
                </a:solidFill>
                <a:latin typeface="Comic Sans MS" panose="030F0702030302020204" pitchFamily="66" charset="0"/>
              </a:rPr>
              <a:t>green</a:t>
            </a:r>
            <a:r>
              <a:rPr lang="en-GB" sz="4000" dirty="0" smtClean="0">
                <a:solidFill>
                  <a:srgbClr val="00B050"/>
                </a:solidFill>
                <a:latin typeface="Comic Sans MS" panose="030F0702030302020204" pitchFamily="66" charset="0"/>
              </a:rPr>
              <a:t> </a:t>
            </a:r>
            <a:r>
              <a:rPr lang="en-GB" sz="4000" dirty="0" smtClean="0">
                <a:latin typeface="Comic Sans MS" panose="030F0702030302020204" pitchFamily="66" charset="0"/>
              </a:rPr>
              <a:t>lettuce that tops the white</a:t>
            </a:r>
            <a:r>
              <a:rPr lang="en-GB" sz="4000" dirty="0" smtClean="0">
                <a:solidFill>
                  <a:schemeClr val="bg1"/>
                </a:solidFill>
                <a:latin typeface="Comic Sans MS" panose="030F0702030302020204" pitchFamily="66" charset="0"/>
              </a:rPr>
              <a:t> </a:t>
            </a:r>
            <a:r>
              <a:rPr lang="en-GB" sz="4000" dirty="0" smtClean="0">
                <a:latin typeface="Comic Sans MS" panose="030F0702030302020204" pitchFamily="66" charset="0"/>
              </a:rPr>
              <a:t>sprouts that speckle the pink</a:t>
            </a:r>
            <a:r>
              <a:rPr lang="en-GB" sz="4000" dirty="0" smtClean="0">
                <a:solidFill>
                  <a:srgbClr val="FF66CC"/>
                </a:solidFill>
                <a:latin typeface="Comic Sans MS" panose="030F0702030302020204" pitchFamily="66" charset="0"/>
              </a:rPr>
              <a:t> </a:t>
            </a:r>
            <a:r>
              <a:rPr lang="en-GB" sz="4000" dirty="0" smtClean="0">
                <a:latin typeface="Comic Sans MS" panose="030F0702030302020204" pitchFamily="66" charset="0"/>
              </a:rPr>
              <a:t>ham that covers the green</a:t>
            </a:r>
            <a:r>
              <a:rPr lang="en-GB" sz="4000" dirty="0" smtClean="0">
                <a:solidFill>
                  <a:srgbClr val="00B050"/>
                </a:solidFill>
                <a:latin typeface="Comic Sans MS" panose="030F0702030302020204" pitchFamily="66" charset="0"/>
              </a:rPr>
              <a:t> </a:t>
            </a:r>
            <a:r>
              <a:rPr lang="en-GB" sz="4000" dirty="0" smtClean="0">
                <a:latin typeface="Comic Sans MS" panose="030F0702030302020204" pitchFamily="66" charset="0"/>
              </a:rPr>
              <a:t>pepper that goes on the red tomato that lies on the yellow cheese that sits on the brown bread that started the sandwich that Max made.</a:t>
            </a:r>
            <a:endParaRPr lang="en-GB" sz="4000" dirty="0">
              <a:latin typeface="Comic Sans MS" panose="030F0702030302020204" pitchFamily="66" charset="0"/>
            </a:endParaRPr>
          </a:p>
        </p:txBody>
      </p:sp>
    </p:spTree>
    <p:extLst>
      <p:ext uri="{BB962C8B-B14F-4D97-AF65-F5344CB8AC3E}">
        <p14:creationId xmlns:p14="http://schemas.microsoft.com/office/powerpoint/2010/main" val="345011455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2" cstate="print">
            <a:extLst>
              <a:ext uri="{BEBA8EAE-BF5A-486C-A8C5-ECC9F3942E4B}">
                <a14:imgProps xmlns:a14="http://schemas.microsoft.com/office/drawing/2010/main">
                  <a14:imgLayer r:embed="rId3">
                    <a14:imgEffect>
                      <a14:backgroundRemoval t="198" b="80119" l="40430" r="99036"/>
                    </a14:imgEffect>
                  </a14:imgLayer>
                </a14:imgProps>
              </a:ext>
              <a:ext uri="{28A0092B-C50C-407E-A947-70E740481C1C}">
                <a14:useLocalDpi xmlns:a14="http://schemas.microsoft.com/office/drawing/2010/main" val="0"/>
              </a:ext>
            </a:extLst>
          </a:blip>
          <a:srcRect l="37949" b="20262"/>
          <a:stretch/>
        </p:blipFill>
        <p:spPr>
          <a:xfrm>
            <a:off x="4139952" y="1052736"/>
            <a:ext cx="4706954" cy="4536504"/>
          </a:xfrm>
        </p:spPr>
      </p:pic>
      <p:pic>
        <p:nvPicPr>
          <p:cNvPr id="5" name="Picture 4" descr="http://i.kinja-img.com/gawker-media/image/upload/s--vXHH_fu6--/c_scale,fl_progressive,q_80,w_800/1403060163593064484.jpg"/>
          <p:cNvPicPr/>
          <p:nvPr/>
        </p:nvPicPr>
        <p:blipFill rotWithShape="1">
          <a:blip r:embed="rId4">
            <a:extLst>
              <a:ext uri="{28A0092B-C50C-407E-A947-70E740481C1C}">
                <a14:useLocalDpi xmlns:a14="http://schemas.microsoft.com/office/drawing/2010/main" val="0"/>
              </a:ext>
            </a:extLst>
          </a:blip>
          <a:srcRect l="10038" r="12355"/>
          <a:stretch/>
        </p:blipFill>
        <p:spPr bwMode="auto">
          <a:xfrm>
            <a:off x="395536" y="1412776"/>
            <a:ext cx="4104456" cy="3456384"/>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0838819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04664"/>
            <a:ext cx="9144000" cy="1143000"/>
          </a:xfrm>
        </p:spPr>
        <p:txBody>
          <a:bodyPr>
            <a:noAutofit/>
          </a:bodyPr>
          <a:lstStyle/>
          <a:p>
            <a:pPr>
              <a:lnSpc>
                <a:spcPct val="150000"/>
              </a:lnSpc>
            </a:pPr>
            <a:r>
              <a:rPr lang="en-GB" sz="4000" dirty="0" smtClean="0">
                <a:latin typeface="Comic Sans MS" panose="030F0702030302020204" pitchFamily="66" charset="0"/>
              </a:rPr>
              <a:t>This is the mouth full of teeth that eats the sandwich that Max made.</a:t>
            </a:r>
            <a:endParaRPr lang="en-GB" sz="4000" dirty="0">
              <a:latin typeface="Comic Sans MS" panose="030F0702030302020204" pitchFamily="66" charset="0"/>
            </a:endParaRPr>
          </a:p>
        </p:txBody>
      </p:sp>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6632" r="9767"/>
          <a:stretch/>
        </p:blipFill>
        <p:spPr>
          <a:xfrm>
            <a:off x="2195736" y="1988840"/>
            <a:ext cx="5044966" cy="4525963"/>
          </a:xfrm>
        </p:spPr>
      </p:pic>
    </p:spTree>
    <p:extLst>
      <p:ext uri="{BB962C8B-B14F-4D97-AF65-F5344CB8AC3E}">
        <p14:creationId xmlns:p14="http://schemas.microsoft.com/office/powerpoint/2010/main" val="2080018828"/>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95288" y="4797425"/>
            <a:ext cx="8229600" cy="1143000"/>
          </a:xfrm>
          <a:prstGeom prst="rect">
            <a:avLst/>
          </a:prstGeom>
        </p:spPr>
        <p:txBody>
          <a:bodyPr vert="horz" lIns="91440" tIns="45720" rIns="91440" bIns="45720" rtlCol="0" anchor="ct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10000" smtClean="0">
                <a:latin typeface="Comic Sans MS" pitchFamily="66" charset="0"/>
              </a:rPr>
              <a:t>The end.</a:t>
            </a:r>
            <a:endParaRPr lang="en-GB" altLang="en-US" sz="10000" dirty="0" smtClean="0">
              <a:latin typeface="Comic Sans MS" pitchFamily="66" charset="0"/>
            </a:endParaRP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b="30627"/>
          <a:stretch>
            <a:fillRect/>
          </a:stretch>
        </p:blipFill>
        <p:spPr bwMode="auto">
          <a:xfrm>
            <a:off x="2411413" y="260350"/>
            <a:ext cx="4032250" cy="438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052108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TotalTime>
  <Words>229</Words>
  <Application>Microsoft Office PowerPoint</Application>
  <PresentationFormat>On-screen Show (4:3)</PresentationFormat>
  <Paragraphs>9</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Comic Sans MS</vt:lpstr>
      <vt:lpstr>Office Theme</vt:lpstr>
      <vt:lpstr>PowerPoint Presentation</vt:lpstr>
      <vt:lpstr>This is the brown bread that started the sandwich that Max made.</vt:lpstr>
      <vt:lpstr>This is the yellow cheese that sits on the brown bread that started the sandwich that Max made.</vt:lpstr>
      <vt:lpstr>This is the red tomato that lies on the yellow cheese that sits on the brown bread that started the sandwich that Max made.</vt:lpstr>
      <vt:lpstr>PowerPoint Presentation</vt:lpstr>
      <vt:lpstr>This is the green pepper that goes on the red tomato that lies on the yellow cheese that sits on the brown bread that started the sandwich that Max made.</vt:lpstr>
      <vt:lpstr>PowerPoint Presentation</vt:lpstr>
      <vt:lpstr>This is the pink ham that covers the green pepper that goes on the red tomato that lies on the yellow cheese that sits on the brown bread that started the sandwich that Max made.</vt:lpstr>
      <vt:lpstr>PowerPoint Presentation</vt:lpstr>
      <vt:lpstr>These are the white sprouts that speckle the pink ham that covers the green pepper that goes on the red tomato that lies on the yellow cheese that sits on the brown bread that started the sandwich that Max made.</vt:lpstr>
      <vt:lpstr>PowerPoint Presentation</vt:lpstr>
      <vt:lpstr>This is the green lettuce that tops the white sprouts that speckle the pink ham that covers the green pepper that goes on the red tomato that lies on the yellow cheese that sits on the brown bread that started the sandwich that Max made.</vt:lpstr>
      <vt:lpstr>PowerPoint Presentation</vt:lpstr>
      <vt:lpstr>This is the mouth full of teeth that eats the sandwich that Max made.</vt:lpstr>
      <vt:lpstr>PowerPoint Presentation</vt:lpstr>
    </vt:vector>
  </TitlesOfParts>
  <Company>RM plc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sandwich that Max made</dc:title>
  <dc:creator>mhenley1.302</dc:creator>
  <cp:lastModifiedBy>Emily Korel</cp:lastModifiedBy>
  <cp:revision>18</cp:revision>
  <dcterms:created xsi:type="dcterms:W3CDTF">2014-01-31T15:23:42Z</dcterms:created>
  <dcterms:modified xsi:type="dcterms:W3CDTF">2020-05-18T07:57:03Z</dcterms:modified>
</cp:coreProperties>
</file>