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8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1" r:id="rId12"/>
    <p:sldId id="282" r:id="rId13"/>
    <p:sldId id="283" r:id="rId14"/>
    <p:sldId id="265" r:id="rId15"/>
    <p:sldId id="266" r:id="rId16"/>
    <p:sldId id="267" r:id="rId17"/>
    <p:sldId id="284" r:id="rId18"/>
    <p:sldId id="271" r:id="rId19"/>
    <p:sldId id="272" r:id="rId20"/>
    <p:sldId id="285" r:id="rId21"/>
    <p:sldId id="273" r:id="rId22"/>
    <p:sldId id="286" r:id="rId23"/>
    <p:sldId id="274" r:id="rId24"/>
    <p:sldId id="275" r:id="rId25"/>
    <p:sldId id="276" r:id="rId26"/>
    <p:sldId id="277" r:id="rId27"/>
    <p:sldId id="278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39" autoAdjust="0"/>
  </p:normalViewPr>
  <p:slideViewPr>
    <p:cSldViewPr>
      <p:cViewPr>
        <p:scale>
          <a:sx n="60" d="100"/>
          <a:sy n="60" d="100"/>
        </p:scale>
        <p:origin x="-1656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E76CB-9F93-496B-8EFC-2FBC318D3357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C3EA24-DEBA-4FD1-8B2F-6A87D180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503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C3EA24-DEBA-4FD1-8B2F-6A87D180215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89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CC32-82E5-4C1B-BAB8-6D094DA70545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F9016-758C-450B-87E2-3D44003A57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126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CC32-82E5-4C1B-BAB8-6D094DA70545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F9016-758C-450B-87E2-3D44003A57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072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CC32-82E5-4C1B-BAB8-6D094DA70545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F9016-758C-450B-87E2-3D44003A57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691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CC32-82E5-4C1B-BAB8-6D094DA70545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F9016-758C-450B-87E2-3D44003A57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585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CC32-82E5-4C1B-BAB8-6D094DA70545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F9016-758C-450B-87E2-3D44003A57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438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CC32-82E5-4C1B-BAB8-6D094DA70545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F9016-758C-450B-87E2-3D44003A57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01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CC32-82E5-4C1B-BAB8-6D094DA70545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F9016-758C-450B-87E2-3D44003A57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274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CC32-82E5-4C1B-BAB8-6D094DA70545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F9016-758C-450B-87E2-3D44003A57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055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CC32-82E5-4C1B-BAB8-6D094DA70545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F9016-758C-450B-87E2-3D44003A57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202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CC32-82E5-4C1B-BAB8-6D094DA70545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F9016-758C-450B-87E2-3D44003A57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394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CC32-82E5-4C1B-BAB8-6D094DA70545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F9016-758C-450B-87E2-3D44003A57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412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7CC32-82E5-4C1B-BAB8-6D094DA70545}" type="datetimeFigureOut">
              <a:rPr lang="en-GB" smtClean="0"/>
              <a:t>14/02/2015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F9016-758C-450B-87E2-3D44003A57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034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49"/>
            <a:ext cx="6785931" cy="6853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489" y="232822"/>
            <a:ext cx="1008112" cy="943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539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60" y="0"/>
            <a:ext cx="916606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15816" y="5192717"/>
            <a:ext cx="37444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 smtClean="0">
                <a:latin typeface="Comic Sans MS" panose="030F0702030302020204" pitchFamily="66" charset="0"/>
              </a:rPr>
              <a:t>Mr Bull, the </a:t>
            </a:r>
            <a:r>
              <a:rPr lang="en-GB" sz="2400" dirty="0" err="1" smtClean="0">
                <a:latin typeface="Comic Sans MS" panose="030F0702030302020204" pitchFamily="66" charset="0"/>
              </a:rPr>
              <a:t>binman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is </a:t>
            </a:r>
          </a:p>
          <a:p>
            <a:pPr>
              <a:lnSpc>
                <a:spcPct val="150000"/>
              </a:lnSpc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2400" dirty="0" smtClean="0">
                <a:latin typeface="Comic Sans MS" panose="030F0702030302020204" pitchFamily="66" charset="0"/>
              </a:rPr>
              <a:t>collecting the rubbish.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138" y="4725144"/>
            <a:ext cx="67627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854382"/>
            <a:ext cx="792088" cy="59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919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56" y="-21158"/>
            <a:ext cx="9157792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14156" y="6252385"/>
            <a:ext cx="9124950" cy="605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500" dirty="0" smtClean="0">
                <a:latin typeface="Comic Sans MS" panose="030F0702030302020204" pitchFamily="66" charset="0"/>
              </a:rPr>
              <a:t>It is early in the morning so tries to  be as quiet as he can. </a:t>
            </a:r>
            <a:endParaRPr lang="en-GB" sz="25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627011"/>
            <a:ext cx="864096" cy="82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569559"/>
            <a:ext cx="583877" cy="882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848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0"/>
            <a:ext cx="9144000" cy="6851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19872" y="54171"/>
            <a:ext cx="345638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 smtClean="0">
                <a:latin typeface="Comic Sans MS" panose="030F0702030302020204" pitchFamily="66" charset="0"/>
              </a:rPr>
              <a:t>CRASH CLANK!</a:t>
            </a:r>
          </a:p>
          <a:p>
            <a:pPr>
              <a:lnSpc>
                <a:spcPct val="150000"/>
              </a:lnSpc>
            </a:pPr>
            <a:r>
              <a:rPr lang="en-GB" sz="2400" dirty="0" smtClean="0">
                <a:latin typeface="Comic Sans MS" panose="030F0702030302020204" pitchFamily="66" charset="0"/>
              </a:rPr>
              <a:t>But Mr Bull is not very good at being quiet.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25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72" y="0"/>
            <a:ext cx="9132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2411760" y="188640"/>
            <a:ext cx="2880320" cy="1656184"/>
          </a:xfrm>
          <a:prstGeom prst="wedgeEllipseCallout">
            <a:avLst>
              <a:gd name="adj1" fmla="val 82958"/>
              <a:gd name="adj2" fmla="val 148371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Hello, Mr Bull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179512" y="4943741"/>
            <a:ext cx="3096344" cy="1656184"/>
          </a:xfrm>
          <a:prstGeom prst="wedgeEllipseCallout">
            <a:avLst>
              <a:gd name="adj1" fmla="val 49512"/>
              <a:gd name="adj2" fmla="val -12852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Hello, everyone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4991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04" y="94365"/>
            <a:ext cx="9165704" cy="6791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-21704" y="0"/>
            <a:ext cx="9165704" cy="11247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0" y="525002"/>
            <a:ext cx="9179024" cy="5850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 err="1" smtClean="0">
                <a:latin typeface="Comic Sans MS" panose="030F0702030302020204" pitchFamily="66" charset="0"/>
              </a:rPr>
              <a:t>Peppa</a:t>
            </a:r>
            <a:r>
              <a:rPr lang="en-GB" sz="2400" dirty="0" smtClean="0">
                <a:latin typeface="Comic Sans MS" panose="030F0702030302020204" pitchFamily="66" charset="0"/>
              </a:rPr>
              <a:t> and George are helping to clear up the breakfast things.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4624"/>
            <a:ext cx="6477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599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964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251520" y="43732"/>
            <a:ext cx="4032448" cy="2665188"/>
          </a:xfrm>
          <a:prstGeom prst="wedgeEllipseCallout">
            <a:avLst>
              <a:gd name="adj1" fmla="val 93953"/>
              <a:gd name="adj2" fmla="val 5593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We don’t put bottles in the rubbish bin. They can be recycled.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357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-27384"/>
            <a:ext cx="9124950" cy="781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59923" y="864002"/>
            <a:ext cx="601216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 err="1" smtClean="0">
                <a:latin typeface="Comic Sans MS" panose="030F0702030302020204" pitchFamily="66" charset="0"/>
              </a:rPr>
              <a:t>Peppa</a:t>
            </a:r>
            <a:r>
              <a:rPr lang="en-GB" sz="3200" dirty="0" smtClean="0">
                <a:latin typeface="Comic Sans MS" panose="030F0702030302020204" pitchFamily="66" charset="0"/>
              </a:rPr>
              <a:t> put the bottle in the</a:t>
            </a:r>
          </a:p>
          <a:p>
            <a:pPr algn="ctr">
              <a:lnSpc>
                <a:spcPct val="150000"/>
              </a:lnSpc>
            </a:pPr>
            <a:endParaRPr lang="en-GB" sz="4000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green bin.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65083"/>
            <a:ext cx="504056" cy="928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72816"/>
            <a:ext cx="873112" cy="923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496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327"/>
            <a:ext cx="9115425" cy="724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15816" y="-15575"/>
            <a:ext cx="622818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000" dirty="0" smtClean="0">
                <a:latin typeface="Comic Sans MS" panose="030F0702030302020204" pitchFamily="66" charset="0"/>
              </a:rPr>
              <a:t>And George put Daddy’s </a:t>
            </a:r>
          </a:p>
          <a:p>
            <a:pPr algn="ctr">
              <a:lnSpc>
                <a:spcPct val="150000"/>
              </a:lnSpc>
            </a:pPr>
            <a:endParaRPr lang="en-GB" sz="3000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3000" dirty="0" smtClean="0">
                <a:latin typeface="Comic Sans MS" panose="030F0702030302020204" pitchFamily="66" charset="0"/>
              </a:rPr>
              <a:t>newspaper in the red bin.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051" y="764704"/>
            <a:ext cx="827325" cy="795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966" y="764704"/>
            <a:ext cx="793090" cy="87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143" y="764704"/>
            <a:ext cx="827325" cy="795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058" y="764704"/>
            <a:ext cx="793090" cy="87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57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48" y="0"/>
            <a:ext cx="918051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21348" y="3429000"/>
            <a:ext cx="9144000" cy="332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Soon they have collected enough things, so </a:t>
            </a:r>
            <a:r>
              <a:rPr lang="en-GB" sz="3600" dirty="0" err="1" smtClean="0">
                <a:latin typeface="Comic Sans MS" panose="030F0702030302020204" pitchFamily="66" charset="0"/>
              </a:rPr>
              <a:t>Peppa</a:t>
            </a:r>
            <a:r>
              <a:rPr lang="en-GB" sz="3600" dirty="0" smtClean="0">
                <a:latin typeface="Comic Sans MS" panose="030F0702030302020204" pitchFamily="66" charset="0"/>
              </a:rPr>
              <a:t> and her family set off for the </a:t>
            </a:r>
          </a:p>
          <a:p>
            <a:pPr algn="ctr">
              <a:lnSpc>
                <a:spcPct val="150000"/>
              </a:lnSpc>
            </a:pPr>
            <a:endParaRPr lang="en-GB" sz="3600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recycling centre.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094772"/>
            <a:ext cx="12192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295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74" r="2742"/>
          <a:stretch/>
        </p:blipFill>
        <p:spPr bwMode="auto">
          <a:xfrm>
            <a:off x="2706086" y="0"/>
            <a:ext cx="3689131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30726" y="5467878"/>
            <a:ext cx="9144000" cy="749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Mummy Pig has the </a:t>
            </a:r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bottles</a:t>
            </a:r>
            <a:r>
              <a:rPr lang="en-GB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in the </a:t>
            </a:r>
            <a:r>
              <a:rPr lang="en-GB" sz="3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green</a:t>
            </a:r>
            <a:r>
              <a:rPr lang="en-GB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bin.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005064"/>
            <a:ext cx="872279" cy="1606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221089"/>
            <a:ext cx="1314598" cy="1390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218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33" r="50199"/>
          <a:stretch/>
        </p:blipFill>
        <p:spPr bwMode="auto">
          <a:xfrm>
            <a:off x="3275856" y="0"/>
            <a:ext cx="2264652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63818" y="5445224"/>
            <a:ext cx="9144000" cy="831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600" dirty="0" err="1" smtClean="0">
                <a:latin typeface="Comic Sans MS" panose="030F0702030302020204" pitchFamily="66" charset="0"/>
              </a:rPr>
              <a:t>Peppa</a:t>
            </a:r>
            <a:r>
              <a:rPr lang="en-GB" sz="3600" dirty="0" smtClean="0">
                <a:latin typeface="Comic Sans MS" panose="030F0702030302020204" pitchFamily="66" charset="0"/>
              </a:rPr>
              <a:t> has the </a:t>
            </a:r>
            <a:r>
              <a:rPr lang="en-GB" sz="36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tin cans</a:t>
            </a:r>
            <a:r>
              <a:rPr lang="en-GB" sz="36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in the </a:t>
            </a:r>
            <a:r>
              <a:rPr lang="en-GB" sz="36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blue</a:t>
            </a:r>
            <a:r>
              <a:rPr lang="en-GB" sz="36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bin.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425497"/>
            <a:ext cx="891530" cy="1213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143180"/>
            <a:ext cx="1467023" cy="149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997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67"/>
          <a:stretch/>
        </p:blipFill>
        <p:spPr bwMode="auto">
          <a:xfrm>
            <a:off x="3396978" y="-20200"/>
            <a:ext cx="230734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21348" y="5445224"/>
            <a:ext cx="9144000" cy="749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George has the 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newspapers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in the 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bin.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979208"/>
            <a:ext cx="1747410" cy="1681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166" y="4005064"/>
            <a:ext cx="1506971" cy="1655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262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326" y="-1251520"/>
            <a:ext cx="9225326" cy="810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Callout 3"/>
          <p:cNvSpPr/>
          <p:nvPr/>
        </p:nvSpPr>
        <p:spPr>
          <a:xfrm>
            <a:off x="6665366" y="405110"/>
            <a:ext cx="2448272" cy="1441052"/>
          </a:xfrm>
          <a:prstGeom prst="wedgeEllipseCallout">
            <a:avLst>
              <a:gd name="adj1" fmla="val -63169"/>
              <a:gd name="adj2" fmla="val 7344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Is everyone ready?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539552" y="410827"/>
            <a:ext cx="2448272" cy="1441052"/>
          </a:xfrm>
          <a:prstGeom prst="wedgeEllipseCallout">
            <a:avLst>
              <a:gd name="adj1" fmla="val 56605"/>
              <a:gd name="adj2" fmla="val 5374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Yes!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247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14" y="-603447"/>
            <a:ext cx="9304979" cy="746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5599049"/>
            <a:ext cx="9144000" cy="831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Clink, clink, rattle, rattle, rustle, rustle!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02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593773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08520" y="296312"/>
            <a:ext cx="49685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Soon they arrived at Miss Rabbit’s recycling centre.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65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688366" y="-171400"/>
            <a:ext cx="4796887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4806"/>
            <a:ext cx="468836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Miss Rabbit is sitting high up in a </a:t>
            </a:r>
          </a:p>
          <a:p>
            <a:pPr algn="ctr">
              <a:lnSpc>
                <a:spcPct val="150000"/>
              </a:lnSpc>
            </a:pPr>
            <a:endParaRPr lang="en-GB" sz="3200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big crane. She is busy recycling all the rusty </a:t>
            </a:r>
          </a:p>
          <a:p>
            <a:pPr algn="ctr">
              <a:lnSpc>
                <a:spcPct val="150000"/>
              </a:lnSpc>
            </a:pPr>
            <a:endParaRPr lang="en-GB" sz="3200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old cars. It is very </a:t>
            </a:r>
          </a:p>
          <a:p>
            <a:pPr algn="ctr">
              <a:lnSpc>
                <a:spcPct val="150000"/>
              </a:lnSpc>
            </a:pPr>
            <a:endParaRPr lang="en-GB" sz="3200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noisy.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60226"/>
            <a:ext cx="1123349" cy="945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126" y="3826543"/>
            <a:ext cx="1274057" cy="716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274" y="5085184"/>
            <a:ext cx="985818" cy="1014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549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47828"/>
            <a:ext cx="9552774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3131840" y="-30391"/>
            <a:ext cx="3168352" cy="2233140"/>
          </a:xfrm>
          <a:prstGeom prst="wedgeEllipseCallout">
            <a:avLst>
              <a:gd name="adj1" fmla="val 84001"/>
              <a:gd name="adj2" fmla="val 13430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Who knows which bin the bottles go in?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4725767" y="5229200"/>
            <a:ext cx="1895722" cy="1440160"/>
          </a:xfrm>
          <a:prstGeom prst="wedgeEllipseCallout">
            <a:avLst>
              <a:gd name="adj1" fmla="val -141847"/>
              <a:gd name="adj2" fmla="val -6221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green one!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893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47455" y="-171400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b="1" dirty="0" smtClean="0">
                <a:latin typeface="Comic Sans MS" panose="030F0702030302020204" pitchFamily="66" charset="0"/>
              </a:rPr>
              <a:t>Clink! Clink!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50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47828"/>
            <a:ext cx="9552774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3131840" y="-30391"/>
            <a:ext cx="3168352" cy="2233140"/>
          </a:xfrm>
          <a:prstGeom prst="wedgeEllipseCallout">
            <a:avLst>
              <a:gd name="adj1" fmla="val -54827"/>
              <a:gd name="adj2" fmla="val 1773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And the cans go in the blue on!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304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710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865" y="-106317"/>
            <a:ext cx="4896544" cy="1077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b="1" dirty="0" smtClean="0">
                <a:latin typeface="Comic Sans MS" panose="030F0702030302020204" pitchFamily="66" charset="0"/>
              </a:rPr>
              <a:t>Rattle! Rattle!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00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7" y="0"/>
            <a:ext cx="9144517" cy="7172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5837914"/>
            <a:ext cx="9144000" cy="831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George wants to recycle the newspapers.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39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76250"/>
            <a:ext cx="9144000" cy="733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47455" y="-243408"/>
            <a:ext cx="4896544" cy="1077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b="1" dirty="0" smtClean="0">
                <a:latin typeface="Comic Sans MS" panose="030F0702030302020204" pitchFamily="66" charset="0"/>
              </a:rPr>
              <a:t>Rustle! Rustle!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23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2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5116016" y="326095"/>
            <a:ext cx="3168352" cy="2233140"/>
          </a:xfrm>
          <a:prstGeom prst="wedgeEllipseCallout">
            <a:avLst>
              <a:gd name="adj1" fmla="val -114538"/>
              <a:gd name="adj2" fmla="val 10182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Where’s our car gone?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616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08" y="21158"/>
            <a:ext cx="9154407" cy="6838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2148219" y="260648"/>
            <a:ext cx="1944216" cy="1371159"/>
          </a:xfrm>
          <a:prstGeom prst="wedgeEllipseCallout">
            <a:avLst>
              <a:gd name="adj1" fmla="val 167358"/>
              <a:gd name="adj2" fmla="val 10837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Stand back!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021288"/>
            <a:ext cx="9144000" cy="749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Miss Rabbit is about to recycle </a:t>
            </a:r>
            <a:r>
              <a:rPr lang="en-GB" sz="3200" dirty="0" err="1" smtClean="0">
                <a:latin typeface="Comic Sans MS" panose="030F0702030302020204" pitchFamily="66" charset="0"/>
              </a:rPr>
              <a:t>Peppa’s</a:t>
            </a:r>
            <a:r>
              <a:rPr lang="en-GB" sz="3200" dirty="0" smtClean="0">
                <a:latin typeface="Comic Sans MS" panose="030F0702030302020204" pitchFamily="66" charset="0"/>
              </a:rPr>
              <a:t> car!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212144" y="1631808"/>
            <a:ext cx="2631664" cy="2232248"/>
          </a:xfrm>
          <a:prstGeom prst="wedgeEllipseCallout">
            <a:avLst>
              <a:gd name="adj1" fmla="val 60975"/>
              <a:gd name="adj2" fmla="val 14412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Stop! Our car isn’t old and rusty!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467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35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755576" y="260648"/>
            <a:ext cx="3336859" cy="2088232"/>
          </a:xfrm>
          <a:prstGeom prst="wedgeEllipseCallout">
            <a:avLst>
              <a:gd name="adj1" fmla="val 116332"/>
              <a:gd name="adj2" fmla="val 49491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Ha </a:t>
            </a:r>
            <a:r>
              <a:rPr lang="en-GB" sz="2800" dirty="0" err="1" smtClean="0">
                <a:latin typeface="Comic Sans MS" panose="030F0702030302020204" pitchFamily="66" charset="0"/>
              </a:rPr>
              <a:t>Ha</a:t>
            </a:r>
            <a:r>
              <a:rPr lang="en-GB" sz="2800" dirty="0" smtClean="0">
                <a:latin typeface="Comic Sans MS" panose="030F0702030302020204" pitchFamily="66" charset="0"/>
              </a:rPr>
              <a:t>! Silly me! I just love recycling!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0" y="2501280"/>
            <a:ext cx="3336859" cy="2088232"/>
          </a:xfrm>
          <a:prstGeom prst="wedgeEllipseCallout">
            <a:avLst>
              <a:gd name="adj1" fmla="val 38848"/>
              <a:gd name="adj2" fmla="val 10913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So do we! But we also love our little car!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03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569" y="0"/>
            <a:ext cx="704065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15616" y="2157824"/>
            <a:ext cx="68407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dirty="0" smtClean="0">
                <a:latin typeface="Comic Sans MS" panose="030F0702030302020204" pitchFamily="66" charset="0"/>
              </a:rPr>
              <a:t>The end.</a:t>
            </a:r>
            <a:endParaRPr lang="en-GB" sz="10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843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287</Words>
  <Application>Microsoft Office PowerPoint</Application>
  <PresentationFormat>On-screen Show (4:3)</PresentationFormat>
  <Paragraphs>48</Paragraphs>
  <Slides>27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Ruth</cp:lastModifiedBy>
  <cp:revision>60</cp:revision>
  <dcterms:created xsi:type="dcterms:W3CDTF">2015-02-14T12:58:01Z</dcterms:created>
  <dcterms:modified xsi:type="dcterms:W3CDTF">2015-02-14T22:42:38Z</dcterms:modified>
</cp:coreProperties>
</file>