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5" r:id="rId2"/>
    <p:sldId id="257" r:id="rId3"/>
    <p:sldId id="258" r:id="rId4"/>
    <p:sldId id="260" r:id="rId5"/>
    <p:sldId id="261" r:id="rId6"/>
    <p:sldId id="262" r:id="rId7"/>
    <p:sldId id="291" r:id="rId8"/>
    <p:sldId id="292" r:id="rId9"/>
    <p:sldId id="293" r:id="rId10"/>
    <p:sldId id="294" r:id="rId11"/>
    <p:sldId id="295" r:id="rId12"/>
    <p:sldId id="300" r:id="rId13"/>
    <p:sldId id="301" r:id="rId14"/>
    <p:sldId id="302" r:id="rId15"/>
    <p:sldId id="306" r:id="rId16"/>
    <p:sldId id="304" r:id="rId17"/>
    <p:sldId id="307" r:id="rId18"/>
    <p:sldId id="308" r:id="rId19"/>
    <p:sldId id="309" r:id="rId20"/>
    <p:sldId id="310" r:id="rId21"/>
    <p:sldId id="311" r:id="rId22"/>
    <p:sldId id="313" r:id="rId23"/>
    <p:sldId id="314" r:id="rId24"/>
    <p:sldId id="315" r:id="rId25"/>
    <p:sldId id="316" r:id="rId26"/>
    <p:sldId id="317" r:id="rId27"/>
    <p:sldId id="319" r:id="rId28"/>
    <p:sldId id="320" r:id="rId29"/>
    <p:sldId id="321" r:id="rId30"/>
    <p:sldId id="322" r:id="rId31"/>
    <p:sldId id="323" r:id="rId32"/>
    <p:sldId id="324" r:id="rId33"/>
    <p:sldId id="325" r:id="rId34"/>
    <p:sldId id="326" r:id="rId35"/>
    <p:sldId id="327" r:id="rId3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714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9F944A-DDA1-49EA-A8F4-95011C6FDF33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2AE23-89DB-487E-BBBF-5B2288DDD1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30816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9F944A-DDA1-49EA-A8F4-95011C6FDF33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2AE23-89DB-487E-BBBF-5B2288DDD1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8394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9F944A-DDA1-49EA-A8F4-95011C6FDF33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2AE23-89DB-487E-BBBF-5B2288DDD1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18089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9F944A-DDA1-49EA-A8F4-95011C6FDF33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2AE23-89DB-487E-BBBF-5B2288DDD1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80031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9F944A-DDA1-49EA-A8F4-95011C6FDF33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2AE23-89DB-487E-BBBF-5B2288DDD1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05627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9F944A-DDA1-49EA-A8F4-95011C6FDF33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2AE23-89DB-487E-BBBF-5B2288DDD1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51795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9F944A-DDA1-49EA-A8F4-95011C6FDF33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2AE23-89DB-487E-BBBF-5B2288DDD1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59903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9F944A-DDA1-49EA-A8F4-95011C6FDF33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2AE23-89DB-487E-BBBF-5B2288DDD1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16741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9F944A-DDA1-49EA-A8F4-95011C6FDF33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2AE23-89DB-487E-BBBF-5B2288DDD1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91152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9F944A-DDA1-49EA-A8F4-95011C6FDF33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2AE23-89DB-487E-BBBF-5B2288DDD1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24053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9F944A-DDA1-49EA-A8F4-95011C6FDF33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2AE23-89DB-487E-BBBF-5B2288DDD1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824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9F944A-DDA1-49EA-A8F4-95011C6FDF33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92AE23-89DB-487E-BBBF-5B2288DDD1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15531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5.png"/><Relationship Id="rId4" Type="http://schemas.openxmlformats.org/officeDocument/2006/relationships/image" Target="../media/image6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5.png"/><Relationship Id="rId4" Type="http://schemas.openxmlformats.org/officeDocument/2006/relationships/image" Target="../media/image6.pn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3"/>
          <p:cNvSpPr>
            <a:spLocks noGrp="1"/>
          </p:cNvSpPr>
          <p:nvPr>
            <p:ph type="ctrTitle"/>
          </p:nvPr>
        </p:nvSpPr>
        <p:spPr>
          <a:xfrm>
            <a:off x="1583267" y="260350"/>
            <a:ext cx="9144000" cy="1790700"/>
          </a:xfrm>
        </p:spPr>
        <p:txBody>
          <a:bodyPr anchor="t"/>
          <a:lstStyle/>
          <a:p>
            <a:pPr eaLnBrk="1" hangingPunct="1"/>
            <a:r>
              <a:rPr lang="en-GB" altLang="en-US" sz="6000" smtClean="0">
                <a:latin typeface="Comic Sans MS" pitchFamily="66" charset="0"/>
              </a:rPr>
              <a:t>It is time for a…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7418" y="1391082"/>
            <a:ext cx="6235700" cy="51621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1"/>
          <p:cNvSpPr txBox="1">
            <a:spLocks noChangeArrowheads="1"/>
          </p:cNvSpPr>
          <p:nvPr/>
        </p:nvSpPr>
        <p:spPr bwMode="auto">
          <a:xfrm>
            <a:off x="11055927" y="5824812"/>
            <a:ext cx="1136073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1800" dirty="0" smtClean="0">
                <a:solidFill>
                  <a:srgbClr val="FF0000"/>
                </a:solidFill>
              </a:rPr>
              <a:t>Read through story</a:t>
            </a:r>
            <a:endParaRPr lang="en-GB" altLang="en-US" sz="1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800753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035599"/>
            <a:ext cx="12192000" cy="1325563"/>
          </a:xfrm>
        </p:spPr>
        <p:txBody>
          <a:bodyPr>
            <a:noAutofit/>
          </a:bodyPr>
          <a:lstStyle/>
          <a:p>
            <a:pPr algn="ctr"/>
            <a:r>
              <a:rPr lang="en-GB" sz="4800" dirty="0">
                <a:latin typeface="Comic Sans MS" panose="030F0702030302020204" pitchFamily="66" charset="0"/>
              </a:rPr>
              <a:t>Driving my tractor down a bumpy road.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9527" y="518380"/>
            <a:ext cx="8304642" cy="4166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93334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035599"/>
            <a:ext cx="12192000" cy="1325563"/>
          </a:xfrm>
        </p:spPr>
        <p:txBody>
          <a:bodyPr>
            <a:noAutofit/>
          </a:bodyPr>
          <a:lstStyle/>
          <a:p>
            <a:pPr algn="ctr"/>
            <a:r>
              <a:rPr lang="en-GB" sz="4800" dirty="0">
                <a:latin typeface="Comic Sans MS" panose="030F0702030302020204" pitchFamily="66" charset="0"/>
              </a:rPr>
              <a:t>And in my trailer there’s a heavy load.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9527" y="518380"/>
            <a:ext cx="8304642" cy="4166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6131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035599"/>
            <a:ext cx="12192000" cy="1325563"/>
          </a:xfrm>
        </p:spPr>
        <p:txBody>
          <a:bodyPr>
            <a:noAutofit/>
          </a:bodyPr>
          <a:lstStyle/>
          <a:p>
            <a:pPr algn="ctr"/>
            <a:r>
              <a:rPr lang="en-GB" sz="4800" dirty="0">
                <a:latin typeface="Comic Sans MS" panose="030F0702030302020204" pitchFamily="66" charset="0"/>
              </a:rPr>
              <a:t>There’s a black and white cow…</a:t>
            </a:r>
          </a:p>
        </p:txBody>
      </p:sp>
      <p:pic>
        <p:nvPicPr>
          <p:cNvPr id="7" name="Picture 6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6944" y="152400"/>
            <a:ext cx="6567055" cy="511016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680650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035599"/>
            <a:ext cx="12192000" cy="1325563"/>
          </a:xfrm>
        </p:spPr>
        <p:txBody>
          <a:bodyPr>
            <a:noAutofit/>
          </a:bodyPr>
          <a:lstStyle/>
          <a:p>
            <a:pPr algn="ctr"/>
            <a:r>
              <a:rPr lang="en-GB" sz="4800" dirty="0">
                <a:latin typeface="Comic Sans MS" panose="030F0702030302020204" pitchFamily="66" charset="0"/>
              </a:rPr>
              <a:t>Going moo, moo, moo.</a:t>
            </a:r>
          </a:p>
        </p:txBody>
      </p:sp>
      <p:pic>
        <p:nvPicPr>
          <p:cNvPr id="7" name="Picture 6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6944" y="152400"/>
            <a:ext cx="6567055" cy="511016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360185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035599"/>
            <a:ext cx="12192000" cy="1325563"/>
          </a:xfrm>
        </p:spPr>
        <p:txBody>
          <a:bodyPr>
            <a:noAutofit/>
          </a:bodyPr>
          <a:lstStyle/>
          <a:p>
            <a:pPr algn="ctr"/>
            <a:r>
              <a:rPr lang="en-GB" sz="4800" dirty="0">
                <a:latin typeface="Comic Sans MS" panose="030F0702030302020204" pitchFamily="66" charset="0"/>
              </a:rPr>
              <a:t>It’s a very busy day.</a:t>
            </a:r>
          </a:p>
        </p:txBody>
      </p:sp>
      <p:pic>
        <p:nvPicPr>
          <p:cNvPr id="7" name="Picture 6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6944" y="152400"/>
            <a:ext cx="6567055" cy="511016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138206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035599"/>
            <a:ext cx="12192000" cy="1325563"/>
          </a:xfrm>
        </p:spPr>
        <p:txBody>
          <a:bodyPr>
            <a:noAutofit/>
          </a:bodyPr>
          <a:lstStyle/>
          <a:p>
            <a:pPr algn="ctr"/>
            <a:r>
              <a:rPr lang="en-GB" sz="4800" dirty="0">
                <a:latin typeface="Comic Sans MS" panose="030F0702030302020204" pitchFamily="66" charset="0"/>
              </a:rPr>
              <a:t>Driving my tractor down a bumpy road.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9527" y="518380"/>
            <a:ext cx="8304642" cy="4166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35275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035599"/>
            <a:ext cx="12192000" cy="1325563"/>
          </a:xfrm>
        </p:spPr>
        <p:txBody>
          <a:bodyPr>
            <a:noAutofit/>
          </a:bodyPr>
          <a:lstStyle/>
          <a:p>
            <a:pPr algn="ctr"/>
            <a:r>
              <a:rPr lang="en-GB" sz="4800" dirty="0">
                <a:latin typeface="Comic Sans MS" panose="030F0702030302020204" pitchFamily="66" charset="0"/>
              </a:rPr>
              <a:t>And in my trailer there’s a heavy load.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9527" y="518380"/>
            <a:ext cx="8304642" cy="4166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2040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035599"/>
            <a:ext cx="12192000" cy="1325563"/>
          </a:xfrm>
        </p:spPr>
        <p:txBody>
          <a:bodyPr>
            <a:noAutofit/>
          </a:bodyPr>
          <a:lstStyle/>
          <a:p>
            <a:pPr algn="ctr"/>
            <a:r>
              <a:rPr lang="en-GB" sz="4800" dirty="0" smtClean="0">
                <a:latin typeface="Comic Sans MS" panose="030F0702030302020204" pitchFamily="66" charset="0"/>
              </a:rPr>
              <a:t>There are two grey donkeys…</a:t>
            </a:r>
            <a:endParaRPr lang="en-GB" sz="48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82" r="4201" b="6184"/>
          <a:stretch/>
        </p:blipFill>
        <p:spPr bwMode="auto">
          <a:xfrm>
            <a:off x="503265" y="387927"/>
            <a:ext cx="5529579" cy="440574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4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82" r="4201" b="6184"/>
          <a:stretch/>
        </p:blipFill>
        <p:spPr bwMode="auto">
          <a:xfrm>
            <a:off x="6123708" y="387927"/>
            <a:ext cx="5529579" cy="440574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54768311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035599"/>
            <a:ext cx="12192000" cy="1325563"/>
          </a:xfrm>
        </p:spPr>
        <p:txBody>
          <a:bodyPr>
            <a:noAutofit/>
          </a:bodyPr>
          <a:lstStyle/>
          <a:p>
            <a:pPr algn="ctr"/>
            <a:r>
              <a:rPr lang="en-GB" sz="4800" dirty="0">
                <a:latin typeface="Comic Sans MS" panose="030F0702030302020204" pitchFamily="66" charset="0"/>
              </a:rPr>
              <a:t>Going </a:t>
            </a:r>
            <a:r>
              <a:rPr lang="en-GB" sz="4800" dirty="0" smtClean="0">
                <a:latin typeface="Comic Sans MS" panose="030F0702030302020204" pitchFamily="66" charset="0"/>
              </a:rPr>
              <a:t>bray, bray, bray.</a:t>
            </a:r>
            <a:endParaRPr lang="en-GB" sz="48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82" r="4201" b="6184"/>
          <a:stretch/>
        </p:blipFill>
        <p:spPr bwMode="auto">
          <a:xfrm>
            <a:off x="503265" y="387927"/>
            <a:ext cx="5529579" cy="440574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4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82" r="4201" b="6184"/>
          <a:stretch/>
        </p:blipFill>
        <p:spPr bwMode="auto">
          <a:xfrm>
            <a:off x="6123708" y="387927"/>
            <a:ext cx="5529579" cy="440574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29014985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035599"/>
            <a:ext cx="12192000" cy="1325563"/>
          </a:xfrm>
        </p:spPr>
        <p:txBody>
          <a:bodyPr>
            <a:noAutofit/>
          </a:bodyPr>
          <a:lstStyle/>
          <a:p>
            <a:pPr algn="ctr"/>
            <a:r>
              <a:rPr lang="en-GB" sz="4800" dirty="0">
                <a:latin typeface="Comic Sans MS" panose="030F0702030302020204" pitchFamily="66" charset="0"/>
              </a:rPr>
              <a:t>It’s a very busy day.</a:t>
            </a:r>
          </a:p>
        </p:txBody>
      </p:sp>
      <p:pic>
        <p:nvPicPr>
          <p:cNvPr id="4" name="Picture 3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82" r="4201" b="6184"/>
          <a:stretch/>
        </p:blipFill>
        <p:spPr bwMode="auto">
          <a:xfrm>
            <a:off x="503265" y="387927"/>
            <a:ext cx="5529579" cy="440574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4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82" r="4201" b="6184"/>
          <a:stretch/>
        </p:blipFill>
        <p:spPr bwMode="auto">
          <a:xfrm>
            <a:off x="6123708" y="387927"/>
            <a:ext cx="5529579" cy="440574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85529657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035599"/>
            <a:ext cx="12192000" cy="1325563"/>
          </a:xfrm>
        </p:spPr>
        <p:txBody>
          <a:bodyPr>
            <a:noAutofit/>
          </a:bodyPr>
          <a:lstStyle/>
          <a:p>
            <a:pPr algn="ctr"/>
            <a:r>
              <a:rPr lang="en-GB" sz="4800" dirty="0">
                <a:latin typeface="Comic Sans MS" panose="030F0702030302020204" pitchFamily="66" charset="0"/>
              </a:rPr>
              <a:t>Driving my tractor down a bumpy road.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9527" y="518380"/>
            <a:ext cx="8304642" cy="4166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9509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035599"/>
            <a:ext cx="12192000" cy="1325563"/>
          </a:xfrm>
        </p:spPr>
        <p:txBody>
          <a:bodyPr>
            <a:noAutofit/>
          </a:bodyPr>
          <a:lstStyle/>
          <a:p>
            <a:pPr algn="ctr"/>
            <a:r>
              <a:rPr lang="en-GB" sz="4800" dirty="0">
                <a:latin typeface="Comic Sans MS" panose="030F0702030302020204" pitchFamily="66" charset="0"/>
              </a:rPr>
              <a:t>And in my trailer there’s a heavy load.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9527" y="518380"/>
            <a:ext cx="8304642" cy="4166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912584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035599"/>
            <a:ext cx="12192000" cy="1325563"/>
          </a:xfrm>
        </p:spPr>
        <p:txBody>
          <a:bodyPr>
            <a:noAutofit/>
          </a:bodyPr>
          <a:lstStyle/>
          <a:p>
            <a:pPr algn="ctr"/>
            <a:r>
              <a:rPr lang="en-GB" sz="4800" dirty="0" smtClean="0">
                <a:latin typeface="Comic Sans MS" panose="030F0702030302020204" pitchFamily="66" charset="0"/>
              </a:rPr>
              <a:t>There are three pink pigs…</a:t>
            </a:r>
            <a:endParaRPr lang="en-GB" sz="4800" dirty="0">
              <a:latin typeface="Comic Sans MS" panose="030F0702030302020204" pitchFamily="66" charset="0"/>
            </a:endParaRPr>
          </a:p>
        </p:txBody>
      </p:sp>
      <p:pic>
        <p:nvPicPr>
          <p:cNvPr id="6" name="Picture 5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9728" y="99144"/>
            <a:ext cx="4408343" cy="2695575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0471" y="174475"/>
            <a:ext cx="4408343" cy="2695575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560" y="2599020"/>
            <a:ext cx="4408343" cy="26955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55769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035599"/>
            <a:ext cx="12192000" cy="1325563"/>
          </a:xfrm>
        </p:spPr>
        <p:txBody>
          <a:bodyPr>
            <a:noAutofit/>
          </a:bodyPr>
          <a:lstStyle/>
          <a:p>
            <a:pPr algn="ctr"/>
            <a:r>
              <a:rPr lang="en-GB" sz="4800" dirty="0" smtClean="0">
                <a:latin typeface="Comic Sans MS" panose="030F0702030302020204" pitchFamily="66" charset="0"/>
              </a:rPr>
              <a:t>Going oink </a:t>
            </a:r>
            <a:r>
              <a:rPr lang="en-GB" sz="4800" dirty="0" err="1" smtClean="0">
                <a:latin typeface="Comic Sans MS" panose="030F0702030302020204" pitchFamily="66" charset="0"/>
              </a:rPr>
              <a:t>oink</a:t>
            </a:r>
            <a:r>
              <a:rPr lang="en-GB" sz="4800" dirty="0" smtClean="0">
                <a:latin typeface="Comic Sans MS" panose="030F0702030302020204" pitchFamily="66" charset="0"/>
              </a:rPr>
              <a:t> </a:t>
            </a:r>
            <a:r>
              <a:rPr lang="en-GB" sz="4800" dirty="0" err="1" smtClean="0">
                <a:latin typeface="Comic Sans MS" panose="030F0702030302020204" pitchFamily="66" charset="0"/>
              </a:rPr>
              <a:t>oink</a:t>
            </a:r>
            <a:r>
              <a:rPr lang="en-GB" sz="4800" dirty="0" smtClean="0">
                <a:latin typeface="Comic Sans MS" panose="030F0702030302020204" pitchFamily="66" charset="0"/>
              </a:rPr>
              <a:t>…</a:t>
            </a:r>
            <a:endParaRPr lang="en-GB" sz="4800" dirty="0">
              <a:latin typeface="Comic Sans MS" panose="030F0702030302020204" pitchFamily="66" charset="0"/>
            </a:endParaRPr>
          </a:p>
        </p:txBody>
      </p:sp>
      <p:pic>
        <p:nvPicPr>
          <p:cNvPr id="6" name="Picture 5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9728" y="99144"/>
            <a:ext cx="4408343" cy="2695575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0471" y="174475"/>
            <a:ext cx="4408343" cy="2695575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560" y="2599020"/>
            <a:ext cx="4408343" cy="26955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90552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035599"/>
            <a:ext cx="12192000" cy="1325563"/>
          </a:xfrm>
        </p:spPr>
        <p:txBody>
          <a:bodyPr>
            <a:noAutofit/>
          </a:bodyPr>
          <a:lstStyle/>
          <a:p>
            <a:pPr algn="ctr"/>
            <a:r>
              <a:rPr lang="en-GB" sz="4800" dirty="0">
                <a:latin typeface="Comic Sans MS" panose="030F0702030302020204" pitchFamily="66" charset="0"/>
              </a:rPr>
              <a:t>It’s a very busy day.</a:t>
            </a:r>
          </a:p>
        </p:txBody>
      </p:sp>
      <p:pic>
        <p:nvPicPr>
          <p:cNvPr id="6" name="Picture 5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9728" y="99144"/>
            <a:ext cx="4408343" cy="2695575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0471" y="174475"/>
            <a:ext cx="4408343" cy="2695575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560" y="2599020"/>
            <a:ext cx="4408343" cy="26955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44912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035599"/>
            <a:ext cx="12192000" cy="1325563"/>
          </a:xfrm>
        </p:spPr>
        <p:txBody>
          <a:bodyPr>
            <a:noAutofit/>
          </a:bodyPr>
          <a:lstStyle/>
          <a:p>
            <a:pPr algn="ctr"/>
            <a:r>
              <a:rPr lang="en-GB" sz="4800" dirty="0">
                <a:latin typeface="Comic Sans MS" panose="030F0702030302020204" pitchFamily="66" charset="0"/>
              </a:rPr>
              <a:t>Driving my tractor down a bumpy road.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9527" y="518380"/>
            <a:ext cx="8304642" cy="4166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3211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035599"/>
            <a:ext cx="12192000" cy="1325563"/>
          </a:xfrm>
        </p:spPr>
        <p:txBody>
          <a:bodyPr>
            <a:noAutofit/>
          </a:bodyPr>
          <a:lstStyle/>
          <a:p>
            <a:pPr algn="ctr"/>
            <a:r>
              <a:rPr lang="en-GB" sz="4800" dirty="0">
                <a:latin typeface="Comic Sans MS" panose="030F0702030302020204" pitchFamily="66" charset="0"/>
              </a:rPr>
              <a:t>And in my trailer there’s a heavy load.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9527" y="518380"/>
            <a:ext cx="8304642" cy="4166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318778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035599"/>
            <a:ext cx="12192000" cy="1325563"/>
          </a:xfrm>
        </p:spPr>
        <p:txBody>
          <a:bodyPr>
            <a:noAutofit/>
          </a:bodyPr>
          <a:lstStyle/>
          <a:p>
            <a:pPr algn="ctr"/>
            <a:r>
              <a:rPr lang="en-GB" sz="4800" dirty="0">
                <a:latin typeface="Comic Sans MS" panose="030F0702030302020204" pitchFamily="66" charset="0"/>
              </a:rPr>
              <a:t>There are four white lambs…</a:t>
            </a:r>
          </a:p>
        </p:txBody>
      </p:sp>
      <p:pic>
        <p:nvPicPr>
          <p:cNvPr id="9" name="Picture 8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3491" y="-13855"/>
            <a:ext cx="3768436" cy="2701637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Picture 9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5164" y="-13855"/>
            <a:ext cx="3768436" cy="2701637"/>
          </a:xfrm>
          <a:prstGeom prst="rect">
            <a:avLst/>
          </a:prstGeom>
          <a:noFill/>
          <a:ln>
            <a:noFill/>
          </a:ln>
        </p:spPr>
      </p:pic>
      <p:pic>
        <p:nvPicPr>
          <p:cNvPr id="17" name="Picture 16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3491" y="2625436"/>
            <a:ext cx="3768436" cy="2701637"/>
          </a:xfrm>
          <a:prstGeom prst="rect">
            <a:avLst/>
          </a:prstGeom>
          <a:noFill/>
          <a:ln>
            <a:noFill/>
          </a:ln>
        </p:spPr>
      </p:pic>
      <p:pic>
        <p:nvPicPr>
          <p:cNvPr id="18" name="Picture 17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5164" y="2625436"/>
            <a:ext cx="3768436" cy="27016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63875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035599"/>
            <a:ext cx="12192000" cy="1325563"/>
          </a:xfrm>
        </p:spPr>
        <p:txBody>
          <a:bodyPr>
            <a:noAutofit/>
          </a:bodyPr>
          <a:lstStyle/>
          <a:p>
            <a:pPr algn="ctr"/>
            <a:r>
              <a:rPr lang="en-GB" sz="4800" dirty="0" smtClean="0">
                <a:latin typeface="Comic Sans MS" panose="030F0702030302020204" pitchFamily="66" charset="0"/>
              </a:rPr>
              <a:t>Going bah </a:t>
            </a:r>
            <a:r>
              <a:rPr lang="en-GB" sz="4800" dirty="0" err="1" smtClean="0">
                <a:latin typeface="Comic Sans MS" panose="030F0702030302020204" pitchFamily="66" charset="0"/>
              </a:rPr>
              <a:t>bah</a:t>
            </a:r>
            <a:r>
              <a:rPr lang="en-GB" sz="4800" dirty="0" smtClean="0">
                <a:latin typeface="Comic Sans MS" panose="030F0702030302020204" pitchFamily="66" charset="0"/>
              </a:rPr>
              <a:t> </a:t>
            </a:r>
            <a:r>
              <a:rPr lang="en-GB" sz="4800" dirty="0" err="1" smtClean="0">
                <a:latin typeface="Comic Sans MS" panose="030F0702030302020204" pitchFamily="66" charset="0"/>
              </a:rPr>
              <a:t>bah</a:t>
            </a:r>
            <a:r>
              <a:rPr lang="en-GB" sz="4800" dirty="0" smtClean="0">
                <a:latin typeface="Comic Sans MS" panose="030F0702030302020204" pitchFamily="66" charset="0"/>
              </a:rPr>
              <a:t>…</a:t>
            </a:r>
            <a:endParaRPr lang="en-GB" sz="4800" dirty="0">
              <a:latin typeface="Comic Sans MS" panose="030F0702030302020204" pitchFamily="66" charset="0"/>
            </a:endParaRPr>
          </a:p>
        </p:txBody>
      </p:sp>
      <p:pic>
        <p:nvPicPr>
          <p:cNvPr id="11" name="Picture 10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3491" y="-13855"/>
            <a:ext cx="3768436" cy="2701637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Picture 1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5164" y="-13855"/>
            <a:ext cx="3768436" cy="2701637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Picture 1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3491" y="2625436"/>
            <a:ext cx="3768436" cy="2701637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Picture 1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5164" y="2625436"/>
            <a:ext cx="3768436" cy="27016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20720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035599"/>
            <a:ext cx="12192000" cy="1325563"/>
          </a:xfrm>
        </p:spPr>
        <p:txBody>
          <a:bodyPr>
            <a:noAutofit/>
          </a:bodyPr>
          <a:lstStyle/>
          <a:p>
            <a:pPr algn="ctr"/>
            <a:r>
              <a:rPr lang="en-GB" sz="4800" dirty="0">
                <a:latin typeface="Comic Sans MS" panose="030F0702030302020204" pitchFamily="66" charset="0"/>
              </a:rPr>
              <a:t>It’s a very busy day.</a:t>
            </a:r>
          </a:p>
        </p:txBody>
      </p:sp>
      <p:pic>
        <p:nvPicPr>
          <p:cNvPr id="9" name="Picture 8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3491" y="-13855"/>
            <a:ext cx="3768436" cy="2701637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Picture 9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5164" y="-13855"/>
            <a:ext cx="3768436" cy="2701637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Picture 10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3491" y="2625436"/>
            <a:ext cx="3768436" cy="2701637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Picture 1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5164" y="2625436"/>
            <a:ext cx="3768436" cy="27016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90399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035599"/>
            <a:ext cx="12192000" cy="1325563"/>
          </a:xfrm>
        </p:spPr>
        <p:txBody>
          <a:bodyPr>
            <a:noAutofit/>
          </a:bodyPr>
          <a:lstStyle/>
          <a:p>
            <a:pPr algn="ctr"/>
            <a:r>
              <a:rPr lang="en-GB" sz="4800" dirty="0">
                <a:latin typeface="Comic Sans MS" panose="030F0702030302020204" pitchFamily="66" charset="0"/>
              </a:rPr>
              <a:t>Driving my tractor down a bumpy road.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9527" y="518380"/>
            <a:ext cx="8304642" cy="4166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6755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035599"/>
            <a:ext cx="12192000" cy="1325563"/>
          </a:xfrm>
        </p:spPr>
        <p:txBody>
          <a:bodyPr>
            <a:noAutofit/>
          </a:bodyPr>
          <a:lstStyle/>
          <a:p>
            <a:pPr algn="ctr"/>
            <a:r>
              <a:rPr lang="en-GB" sz="4800" dirty="0">
                <a:latin typeface="Comic Sans MS" panose="030F0702030302020204" pitchFamily="66" charset="0"/>
              </a:rPr>
              <a:t>And in my trailer there’s a heavy load.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9527" y="518380"/>
            <a:ext cx="8304642" cy="4166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663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035599"/>
            <a:ext cx="12192000" cy="1325563"/>
          </a:xfrm>
        </p:spPr>
        <p:txBody>
          <a:bodyPr>
            <a:noAutofit/>
          </a:bodyPr>
          <a:lstStyle/>
          <a:p>
            <a:pPr algn="ctr"/>
            <a:r>
              <a:rPr lang="en-GB" sz="4800" dirty="0">
                <a:latin typeface="Comic Sans MS" panose="030F0702030302020204" pitchFamily="66" charset="0"/>
              </a:rPr>
              <a:t>There are five brown chickens…</a:t>
            </a:r>
          </a:p>
        </p:txBody>
      </p:sp>
      <p:pic>
        <p:nvPicPr>
          <p:cNvPr id="7" name="Picture 6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0149" y="191395"/>
            <a:ext cx="1935595" cy="2524096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3130" y="191395"/>
            <a:ext cx="1935595" cy="2524096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Picture 10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9858" y="191395"/>
            <a:ext cx="1935595" cy="2524096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Picture 1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2059" y="2715491"/>
            <a:ext cx="1935595" cy="2524096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Picture 1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9076" y="2602086"/>
            <a:ext cx="1935595" cy="252409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83905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035599"/>
            <a:ext cx="12192000" cy="1325563"/>
          </a:xfrm>
        </p:spPr>
        <p:txBody>
          <a:bodyPr>
            <a:noAutofit/>
          </a:bodyPr>
          <a:lstStyle/>
          <a:p>
            <a:pPr algn="ctr"/>
            <a:r>
              <a:rPr lang="en-GB" sz="4800" dirty="0" smtClean="0">
                <a:latin typeface="Comic Sans MS" panose="030F0702030302020204" pitchFamily="66" charset="0"/>
              </a:rPr>
              <a:t>Going cluck </a:t>
            </a:r>
            <a:r>
              <a:rPr lang="en-GB" sz="4800" dirty="0" err="1" smtClean="0">
                <a:latin typeface="Comic Sans MS" panose="030F0702030302020204" pitchFamily="66" charset="0"/>
              </a:rPr>
              <a:t>cluck</a:t>
            </a:r>
            <a:r>
              <a:rPr lang="en-GB" sz="4800" dirty="0" smtClean="0">
                <a:latin typeface="Comic Sans MS" panose="030F0702030302020204" pitchFamily="66" charset="0"/>
              </a:rPr>
              <a:t> </a:t>
            </a:r>
            <a:r>
              <a:rPr lang="en-GB" sz="4800" dirty="0" err="1" smtClean="0">
                <a:latin typeface="Comic Sans MS" panose="030F0702030302020204" pitchFamily="66" charset="0"/>
              </a:rPr>
              <a:t>cluck</a:t>
            </a:r>
            <a:r>
              <a:rPr lang="en-GB" sz="4800" dirty="0" smtClean="0">
                <a:latin typeface="Comic Sans MS" panose="030F0702030302020204" pitchFamily="66" charset="0"/>
              </a:rPr>
              <a:t>…</a:t>
            </a:r>
            <a:endParaRPr lang="en-GB" sz="4800" dirty="0">
              <a:latin typeface="Comic Sans MS" panose="030F0702030302020204" pitchFamily="66" charset="0"/>
            </a:endParaRPr>
          </a:p>
        </p:txBody>
      </p:sp>
      <p:pic>
        <p:nvPicPr>
          <p:cNvPr id="7" name="Picture 6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0149" y="191395"/>
            <a:ext cx="1935595" cy="2524096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3130" y="191395"/>
            <a:ext cx="1935595" cy="2524096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9858" y="191395"/>
            <a:ext cx="1935595" cy="2524096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Picture 9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2059" y="2715491"/>
            <a:ext cx="1935595" cy="2524096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Picture 1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9076" y="2602086"/>
            <a:ext cx="1935595" cy="252409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13075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035599"/>
            <a:ext cx="12192000" cy="1325563"/>
          </a:xfrm>
        </p:spPr>
        <p:txBody>
          <a:bodyPr>
            <a:noAutofit/>
          </a:bodyPr>
          <a:lstStyle/>
          <a:p>
            <a:pPr algn="ctr"/>
            <a:r>
              <a:rPr lang="en-GB" sz="4800" dirty="0">
                <a:latin typeface="Comic Sans MS" panose="030F0702030302020204" pitchFamily="66" charset="0"/>
              </a:rPr>
              <a:t>It’s a very busy day.</a:t>
            </a:r>
          </a:p>
        </p:txBody>
      </p:sp>
      <p:pic>
        <p:nvPicPr>
          <p:cNvPr id="7" name="Picture 6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0149" y="191395"/>
            <a:ext cx="1935595" cy="2524096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3130" y="191395"/>
            <a:ext cx="1935595" cy="2524096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Picture 1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9858" y="191395"/>
            <a:ext cx="1935595" cy="2524096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Picture 1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2059" y="2715491"/>
            <a:ext cx="1935595" cy="2524096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Picture 1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9076" y="2602086"/>
            <a:ext cx="1935595" cy="252409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51486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035599"/>
            <a:ext cx="12192000" cy="1325563"/>
          </a:xfrm>
        </p:spPr>
        <p:txBody>
          <a:bodyPr>
            <a:noAutofit/>
          </a:bodyPr>
          <a:lstStyle/>
          <a:p>
            <a:pPr algn="ctr"/>
            <a:r>
              <a:rPr lang="en-GB" sz="4800" dirty="0">
                <a:latin typeface="Comic Sans MS" panose="030F0702030302020204" pitchFamily="66" charset="0"/>
              </a:rPr>
              <a:t>Driving my tractor down a bumpy road.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9527" y="518380"/>
            <a:ext cx="8304642" cy="4166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6656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035599"/>
            <a:ext cx="12192000" cy="1325563"/>
          </a:xfrm>
        </p:spPr>
        <p:txBody>
          <a:bodyPr>
            <a:noAutofit/>
          </a:bodyPr>
          <a:lstStyle/>
          <a:p>
            <a:pPr algn="ctr"/>
            <a:r>
              <a:rPr lang="en-GB" sz="4800" dirty="0">
                <a:latin typeface="Comic Sans MS" panose="030F0702030302020204" pitchFamily="66" charset="0"/>
              </a:rPr>
              <a:t>The trailer hit a stone and it shook my load.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9527" y="518380"/>
            <a:ext cx="8304642" cy="4166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1031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035599"/>
            <a:ext cx="12192000" cy="1325563"/>
          </a:xfrm>
        </p:spPr>
        <p:txBody>
          <a:bodyPr>
            <a:noAutofit/>
          </a:bodyPr>
          <a:lstStyle/>
          <a:p>
            <a:pPr algn="ctr"/>
            <a:r>
              <a:rPr lang="en-GB" sz="4800" dirty="0">
                <a:latin typeface="Comic Sans MS" panose="030F0702030302020204" pitchFamily="66" charset="0"/>
              </a:rPr>
              <a:t>The animals fell out and they ran away.</a:t>
            </a:r>
          </a:p>
        </p:txBody>
      </p:sp>
      <p:pic>
        <p:nvPicPr>
          <p:cNvPr id="5" name="Picture 4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999" y="140710"/>
            <a:ext cx="3200400" cy="2447925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82" r="4201" b="6184"/>
          <a:stretch/>
        </p:blipFill>
        <p:spPr bwMode="auto">
          <a:xfrm>
            <a:off x="815801" y="2486025"/>
            <a:ext cx="3134360" cy="25908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Picture 6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7112" y="490104"/>
            <a:ext cx="3084830" cy="2247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0857" y="2838450"/>
            <a:ext cx="3219450" cy="188595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3241" y="200329"/>
            <a:ext cx="1395268" cy="187074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130945" y="2388743"/>
            <a:ext cx="3922216" cy="1967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0900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035599"/>
            <a:ext cx="12192000" cy="1325563"/>
          </a:xfrm>
        </p:spPr>
        <p:txBody>
          <a:bodyPr>
            <a:noAutofit/>
          </a:bodyPr>
          <a:lstStyle/>
          <a:p>
            <a:pPr algn="ctr"/>
            <a:r>
              <a:rPr lang="en-GB" sz="4800" dirty="0" smtClean="0">
                <a:latin typeface="Comic Sans MS" panose="030F0702030302020204" pitchFamily="66" charset="0"/>
              </a:rPr>
              <a:t>It’s a very busy day.</a:t>
            </a:r>
            <a:endParaRPr lang="en-GB" sz="48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9527" y="518380"/>
            <a:ext cx="8304642" cy="4166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753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035599"/>
            <a:ext cx="12192000" cy="1325563"/>
          </a:xfrm>
        </p:spPr>
        <p:txBody>
          <a:bodyPr>
            <a:noAutofit/>
          </a:bodyPr>
          <a:lstStyle/>
          <a:p>
            <a:pPr algn="ctr"/>
            <a:r>
              <a:rPr lang="en-GB" sz="4800" dirty="0">
                <a:latin typeface="Comic Sans MS" panose="030F0702030302020204" pitchFamily="66" charset="0"/>
              </a:rPr>
              <a:t>Driving my tractor back home </a:t>
            </a:r>
            <a:r>
              <a:rPr lang="en-GB" sz="4800" dirty="0" smtClean="0">
                <a:latin typeface="Comic Sans MS" panose="030F0702030302020204" pitchFamily="66" charset="0"/>
              </a:rPr>
              <a:t>again.</a:t>
            </a:r>
            <a:endParaRPr lang="en-GB" sz="48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9527" y="518380"/>
            <a:ext cx="8304642" cy="4166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3124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035599"/>
            <a:ext cx="12192000" cy="1325563"/>
          </a:xfrm>
        </p:spPr>
        <p:txBody>
          <a:bodyPr>
            <a:noAutofit/>
          </a:bodyPr>
          <a:lstStyle/>
          <a:p>
            <a:pPr algn="ctr"/>
            <a:r>
              <a:rPr lang="en-GB" sz="4800" dirty="0">
                <a:latin typeface="Comic Sans MS" panose="030F0702030302020204" pitchFamily="66" charset="0"/>
              </a:rPr>
              <a:t>Chugging along down the bumpy </a:t>
            </a:r>
            <a:r>
              <a:rPr lang="en-GB" sz="4800" dirty="0" smtClean="0">
                <a:latin typeface="Comic Sans MS" panose="030F0702030302020204" pitchFamily="66" charset="0"/>
              </a:rPr>
              <a:t>lane.</a:t>
            </a:r>
            <a:endParaRPr lang="en-GB" sz="48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9527" y="518380"/>
            <a:ext cx="8304642" cy="4166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0920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035599"/>
            <a:ext cx="12192000" cy="1325563"/>
          </a:xfrm>
        </p:spPr>
        <p:txBody>
          <a:bodyPr>
            <a:noAutofit/>
          </a:bodyPr>
          <a:lstStyle/>
          <a:p>
            <a:pPr algn="ctr"/>
            <a:r>
              <a:rPr lang="en-GB" sz="4800" dirty="0">
                <a:latin typeface="Comic Sans MS" panose="030F0702030302020204" pitchFamily="66" charset="0"/>
              </a:rPr>
              <a:t>I get to the farm and what do I see?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9527" y="518380"/>
            <a:ext cx="8304642" cy="4166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025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035599"/>
            <a:ext cx="12192000" cy="1325563"/>
          </a:xfrm>
        </p:spPr>
        <p:txBody>
          <a:bodyPr>
            <a:noAutofit/>
          </a:bodyPr>
          <a:lstStyle/>
          <a:p>
            <a:pPr algn="ctr"/>
            <a:r>
              <a:rPr lang="en-GB" sz="4800" dirty="0">
                <a:latin typeface="Comic Sans MS" panose="030F0702030302020204" pitchFamily="66" charset="0"/>
              </a:rPr>
              <a:t>All the animals waiting for me</a:t>
            </a:r>
            <a:r>
              <a:rPr lang="en-GB" sz="4800" dirty="0" smtClean="0">
                <a:latin typeface="Comic Sans MS" panose="030F0702030302020204" pitchFamily="66" charset="0"/>
              </a:rPr>
              <a:t>.</a:t>
            </a:r>
            <a:endParaRPr lang="en-GB" sz="4800" dirty="0">
              <a:latin typeface="Comic Sans MS" panose="030F0702030302020204" pitchFamily="66" charset="0"/>
            </a:endParaRPr>
          </a:p>
        </p:txBody>
      </p:sp>
      <p:pic>
        <p:nvPicPr>
          <p:cNvPr id="10" name="Picture 9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63724" y="0"/>
            <a:ext cx="3200400" cy="24479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Picture 10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82" r="4201" b="6184"/>
          <a:stretch/>
        </p:blipFill>
        <p:spPr bwMode="auto">
          <a:xfrm>
            <a:off x="8629764" y="2486025"/>
            <a:ext cx="3134360" cy="25908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2" name="Picture 11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712" y="238125"/>
            <a:ext cx="3084830" cy="2247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Picture 12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999" y="2838450"/>
            <a:ext cx="3219450" cy="18859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Picture 13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3241" y="200329"/>
            <a:ext cx="1395268" cy="187074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130945" y="2388743"/>
            <a:ext cx="3922216" cy="1967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62975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8496" y="141605"/>
            <a:ext cx="4176464" cy="65513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07238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</TotalTime>
  <Words>250</Words>
  <Application>Microsoft Office PowerPoint</Application>
  <PresentationFormat>Widescreen</PresentationFormat>
  <Paragraphs>35</Paragraphs>
  <Slides>35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40" baseType="lpstr">
      <vt:lpstr>Arial</vt:lpstr>
      <vt:lpstr>Calibri</vt:lpstr>
      <vt:lpstr>Calibri Light</vt:lpstr>
      <vt:lpstr>Comic Sans MS</vt:lpstr>
      <vt:lpstr>Office Theme</vt:lpstr>
      <vt:lpstr>It is time for a…</vt:lpstr>
      <vt:lpstr>Driving my tractor down a bumpy road.</vt:lpstr>
      <vt:lpstr>And in my trailer there’s a heavy load.</vt:lpstr>
      <vt:lpstr>There’s a black and white cow…</vt:lpstr>
      <vt:lpstr>Going moo, moo, moo.</vt:lpstr>
      <vt:lpstr>It’s a very busy day.</vt:lpstr>
      <vt:lpstr>Driving my tractor down a bumpy road.</vt:lpstr>
      <vt:lpstr>And in my trailer there’s a heavy load.</vt:lpstr>
      <vt:lpstr>There are two grey donkeys…</vt:lpstr>
      <vt:lpstr>Going bray, bray, bray.</vt:lpstr>
      <vt:lpstr>It’s a very busy day.</vt:lpstr>
      <vt:lpstr>Driving my tractor down a bumpy road.</vt:lpstr>
      <vt:lpstr>And in my trailer there’s a heavy load.</vt:lpstr>
      <vt:lpstr>There are three pink pigs…</vt:lpstr>
      <vt:lpstr>Going oink oink oink…</vt:lpstr>
      <vt:lpstr>It’s a very busy day.</vt:lpstr>
      <vt:lpstr>Driving my tractor down a bumpy road.</vt:lpstr>
      <vt:lpstr>And in my trailer there’s a heavy load.</vt:lpstr>
      <vt:lpstr>There are four white lambs…</vt:lpstr>
      <vt:lpstr>Going bah bah bah…</vt:lpstr>
      <vt:lpstr>It’s a very busy day.</vt:lpstr>
      <vt:lpstr>Driving my tractor down a bumpy road.</vt:lpstr>
      <vt:lpstr>And in my trailer there’s a heavy load.</vt:lpstr>
      <vt:lpstr>There are five brown chickens…</vt:lpstr>
      <vt:lpstr>Going cluck cluck cluck…</vt:lpstr>
      <vt:lpstr>It’s a very busy day.</vt:lpstr>
      <vt:lpstr>Driving my tractor down a bumpy road.</vt:lpstr>
      <vt:lpstr>The trailer hit a stone and it shook my load.</vt:lpstr>
      <vt:lpstr>The animals fell out and they ran away.</vt:lpstr>
      <vt:lpstr>It’s a very busy day.</vt:lpstr>
      <vt:lpstr>Driving my tractor back home again.</vt:lpstr>
      <vt:lpstr>Chugging along down the bumpy lane.</vt:lpstr>
      <vt:lpstr>I get to the farm and what do I see?</vt:lpstr>
      <vt:lpstr>All the animals waiting for me.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Billy Jeffs</dc:creator>
  <cp:lastModifiedBy>Emily Korel</cp:lastModifiedBy>
  <cp:revision>26</cp:revision>
  <dcterms:created xsi:type="dcterms:W3CDTF">2017-01-25T20:40:07Z</dcterms:created>
  <dcterms:modified xsi:type="dcterms:W3CDTF">2020-05-18T07:24:21Z</dcterms:modified>
</cp:coreProperties>
</file>