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7" r:id="rId11"/>
    <p:sldId id="260" r:id="rId12"/>
    <p:sldId id="268" r:id="rId13"/>
    <p:sldId id="270" r:id="rId14"/>
    <p:sldId id="271" r:id="rId15"/>
    <p:sldId id="272" r:id="rId16"/>
    <p:sldId id="273" r:id="rId17"/>
    <p:sldId id="269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CC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88201" autoAdjust="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86BF65-A5A9-48ED-BC40-F3D6B65CD7E0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A66374-4ECC-4F3C-B11E-04CE591E0C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520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898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89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898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545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545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545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5453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545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Until suddenly around the corner</a:t>
            </a:r>
            <a:r>
              <a:rPr lang="en-GB" baseline="0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7001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There was little yellow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7475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There was little yellow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747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There was little yellow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7475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Then they went to play in the park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2097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They ran through a tunnel,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2097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They chased little orange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9305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and they climbed the mountain.</a:t>
            </a:r>
            <a:r>
              <a:rPr lang="en-GB" baseline="0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064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There was little yellow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7475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8985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8985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They were very sad.</a:t>
            </a:r>
            <a:r>
              <a:rPr lang="en-GB" baseline="0" dirty="0" smtClean="0"/>
              <a:t> They cried big blue and yellow tears.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1048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They cried and cried until they were</a:t>
            </a:r>
            <a:r>
              <a:rPr lang="en-GB" baseline="0" dirty="0" smtClean="0"/>
              <a:t> all tears.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2797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When they stopped</a:t>
            </a:r>
            <a:r>
              <a:rPr lang="en-GB" baseline="0" dirty="0" smtClean="0"/>
              <a:t> crying they said, “Will they believe us now?”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16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Mummy and daddy blue were very happy</a:t>
            </a:r>
            <a:r>
              <a:rPr lang="en-GB" baseline="0" dirty="0" smtClean="0"/>
              <a:t> to see their little blue. </a:t>
            </a:r>
          </a:p>
          <a:p>
            <a:endParaRPr lang="en-GB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They hugged and kissed</a:t>
            </a:r>
            <a:r>
              <a:rPr lang="en-GB" baseline="0" dirty="0" smtClean="0"/>
              <a:t> him. 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7041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They hugged and kissed</a:t>
            </a:r>
            <a:r>
              <a:rPr lang="en-GB" baseline="0" dirty="0" smtClean="0"/>
              <a:t> little yellow too. And they became green.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9015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Now they knew what had happened</a:t>
            </a:r>
            <a:r>
              <a:rPr lang="en-GB" baseline="0" dirty="0" smtClean="0"/>
              <a:t>. So they went across the street to bring the good news.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8291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They all hugged</a:t>
            </a:r>
            <a:r>
              <a:rPr lang="en-GB" baseline="0" dirty="0" smtClean="0"/>
              <a:t> each other with joy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1067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And</a:t>
            </a:r>
            <a:r>
              <a:rPr lang="en-GB" baseline="0" dirty="0" smtClean="0"/>
              <a:t> the children played until supper time.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5107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</a:t>
            </a:r>
            <a:r>
              <a:rPr lang="en-GB" baseline="0" dirty="0" smtClean="0"/>
              <a:t> end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4923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66374-4ECC-4F3C-B11E-04CE591E0CAC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416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765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864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015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689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927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832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35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955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040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498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949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734F7-6361-4215-B28F-A699557DC93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57D48-FE91-438D-853C-E9FA0A6BD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11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://www.google.co.uk/url?sa=i&amp;rct=j&amp;q=&amp;esrc=s&amp;source=images&amp;cd=&amp;cad=rja&amp;docid=jop-qjB6Os37lM&amp;tbnid=4aqLgCh2M7lw5M:&amp;ved=0CAUQjRw&amp;url=http://www.wpclipart.com/buildings/homes/house/house_outline.png.html&amp;ei=xIb-Up-gFNSM0wWQvIGoDg&amp;psig=AFQjCNGq0yvJpS32csCsC9v0qqRe72Eevg&amp;ust=1392498739763229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hyperlink" Target="http://www.google.co.uk/url?sa=i&amp;rct=j&amp;q=&amp;esrc=s&amp;source=images&amp;cd=&amp;cad=rja&amp;docid=jop-qjB6Os37lM&amp;tbnid=4aqLgCh2M7lw5M:&amp;ved=0CAUQjRw&amp;url=http://www.wpclipart.com/buildings/homes/house/house_outline.png.html&amp;ei=xIb-Up-gFNSM0wWQvIGoDg&amp;psig=AFQjCNGq0yvJpS32csCsC9v0qqRe72Eevg&amp;ust=1392498739763229" TargetMode="External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9.png"/><Relationship Id="rId5" Type="http://schemas.openxmlformats.org/officeDocument/2006/relationships/image" Target="../media/image15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8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hyperlink" Target="http://www.google.co.uk/url?sa=i&amp;rct=j&amp;q=&amp;esrc=s&amp;source=images&amp;cd=&amp;cad=rja&amp;docid=jop-qjB6Os37lM&amp;tbnid=4aqLgCh2M7lw5M:&amp;ved=0CAUQjRw&amp;url=http://www.wpclipart.com/buildings/homes/house/house_outline.png.html&amp;ei=xIb-Up-gFNSM0wWQvIGoDg&amp;psig=AFQjCNGq0yvJpS32csCsC9v0qqRe72Eevg&amp;ust=1392498739763229" TargetMode="External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hyperlink" Target="http://www.google.co.uk/url?sa=i&amp;rct=j&amp;q=&amp;esrc=s&amp;source=images&amp;cd=&amp;cad=rja&amp;docid=jop-qjB6Os37lM&amp;tbnid=4aqLgCh2M7lw5M:&amp;ved=0CAUQjRw&amp;url=http://www.wpclipart.com/buildings/homes/house/house_outline.png.html&amp;ei=xIb-Up-gFNSM0wWQvIGoDg&amp;psig=AFQjCNGq0yvJpS32csCsC9v0qqRe72Eevg&amp;ust=1392498739763229" TargetMode="External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63.png"/><Relationship Id="rId4" Type="http://schemas.openxmlformats.org/officeDocument/2006/relationships/image" Target="../media/image4.png"/><Relationship Id="rId9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3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.png"/><Relationship Id="rId4" Type="http://schemas.openxmlformats.org/officeDocument/2006/relationships/image" Target="../media/image4.png"/><Relationship Id="rId9" Type="http://schemas.openxmlformats.org/officeDocument/2006/relationships/image" Target="../media/image6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16.png"/><Relationship Id="rId10" Type="http://schemas.openxmlformats.org/officeDocument/2006/relationships/image" Target="../media/image67.png"/><Relationship Id="rId4" Type="http://schemas.openxmlformats.org/officeDocument/2006/relationships/image" Target="../media/image15.png"/><Relationship Id="rId9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4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vTaaYWLH2pE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logs.library.ualberta.ca/ednews/wp-content/uploads/2013/06/lbl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946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660232" y="6453336"/>
            <a:ext cx="2160240" cy="86409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16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92696"/>
            <a:ext cx="5020099" cy="3842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5228039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Arial Rounded MT Bold" pitchFamily="34" charset="0"/>
              </a:rPr>
              <a:t>This is little </a:t>
            </a:r>
            <a:r>
              <a:rPr lang="en-GB" sz="5000" dirty="0" smtClean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5000" dirty="0" smtClean="0">
                <a:latin typeface="Arial Rounded MT Bold" pitchFamily="34" charset="0"/>
              </a:rPr>
              <a:t>.</a:t>
            </a:r>
            <a:endParaRPr lang="en-GB" sz="50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86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5946" y="4802376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0070C0"/>
                </a:solidFill>
                <a:latin typeface="Arial Rounded MT Bold" pitchFamily="34" charset="0"/>
              </a:rPr>
              <a:t>He</a:t>
            </a:r>
            <a:r>
              <a:rPr lang="en-GB" sz="4000" dirty="0" smtClean="0">
                <a:latin typeface="Arial Rounded MT Bold" pitchFamily="34" charset="0"/>
              </a:rPr>
              <a:t> lives in a house </a:t>
            </a:r>
          </a:p>
          <a:p>
            <a:pPr algn="ctr"/>
            <a:endParaRPr lang="en-GB" sz="4000" dirty="0" smtClean="0">
              <a:latin typeface="Arial Rounded MT Bold" pitchFamily="34" charset="0"/>
            </a:endParaRPr>
          </a:p>
          <a:p>
            <a:pPr algn="ctr"/>
            <a:r>
              <a:rPr lang="en-GB" sz="4000" dirty="0" smtClean="0">
                <a:latin typeface="Arial Rounded MT Bold" pitchFamily="34" charset="0"/>
              </a:rPr>
              <a:t>with mummy and daddy </a:t>
            </a:r>
            <a:r>
              <a:rPr lang="en-GB" sz="4000" dirty="0" smtClean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endParaRPr lang="en-GB" sz="4000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3" name="AutoShape 2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0" y="-18208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2400" y="-16684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304800" y="-15160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0" name="Picture 8" descr="http://www.wpclipart.com/buildings/homes/house/house_outlin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510" y="72549"/>
            <a:ext cx="3607088" cy="399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350" y="2970865"/>
            <a:ext cx="1054605" cy="877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794" y="1088182"/>
            <a:ext cx="1224505" cy="1498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394" y="1225439"/>
            <a:ext cx="868261" cy="2723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299" y="4202140"/>
            <a:ext cx="995719" cy="8259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378" y="5443469"/>
            <a:ext cx="866022" cy="7938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298" y="5423242"/>
            <a:ext cx="995720" cy="8140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535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453" y="188640"/>
            <a:ext cx="553509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735578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Arial Rounded MT Bold" pitchFamily="34" charset="0"/>
              </a:rPr>
              <a:t>Little </a:t>
            </a:r>
            <a:r>
              <a:rPr lang="en-GB" sz="5000" dirty="0" smtClean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5000" dirty="0">
                <a:latin typeface="Arial Rounded MT Bold" pitchFamily="34" charset="0"/>
              </a:rPr>
              <a:t> </a:t>
            </a:r>
            <a:r>
              <a:rPr lang="en-GB" sz="5000" dirty="0" smtClean="0">
                <a:latin typeface="Arial Rounded MT Bold" pitchFamily="34" charset="0"/>
              </a:rPr>
              <a:t>has lots of friends.</a:t>
            </a:r>
            <a:endParaRPr lang="en-GB" sz="5000" dirty="0">
              <a:latin typeface="Arial Rounded MT Bold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635134"/>
            <a:ext cx="1512168" cy="1332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996658"/>
            <a:ext cx="1080120" cy="10490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397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589240"/>
            <a:ext cx="9144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smtClean="0">
                <a:latin typeface="Arial Rounded MT Bold" pitchFamily="34" charset="0"/>
              </a:rPr>
              <a:t>But </a:t>
            </a:r>
            <a:r>
              <a:rPr lang="en-GB" sz="4300" dirty="0" smtClean="0">
                <a:solidFill>
                  <a:srgbClr val="0070C0"/>
                </a:solidFill>
                <a:latin typeface="Arial Rounded MT Bold" pitchFamily="34" charset="0"/>
              </a:rPr>
              <a:t>his</a:t>
            </a:r>
            <a:r>
              <a:rPr lang="en-GB" sz="4300" dirty="0" smtClean="0">
                <a:latin typeface="Arial Rounded MT Bold" pitchFamily="34" charset="0"/>
              </a:rPr>
              <a:t> best friend is little </a:t>
            </a:r>
            <a:r>
              <a:rPr lang="en-GB" sz="4300" dirty="0" smtClean="0">
                <a:solidFill>
                  <a:srgbClr val="FFCC00"/>
                </a:solidFill>
                <a:latin typeface="Arial Rounded MT Bold" pitchFamily="34" charset="0"/>
              </a:rPr>
              <a:t>yellow</a:t>
            </a:r>
            <a:r>
              <a:rPr lang="en-GB" sz="4300" dirty="0" smtClean="0">
                <a:latin typeface="Arial Rounded MT Bold" pitchFamily="34" charset="0"/>
              </a:rPr>
              <a:t>.</a:t>
            </a:r>
            <a:endParaRPr lang="en-GB" sz="4300" dirty="0">
              <a:latin typeface="Arial Rounded MT Bold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80" y="260648"/>
            <a:ext cx="7560840" cy="3892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176432"/>
            <a:ext cx="1728192" cy="14930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413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5730" y="4365104"/>
            <a:ext cx="9144000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dirty="0" smtClean="0">
                <a:latin typeface="Arial Rounded MT Bold" pitchFamily="34" charset="0"/>
              </a:rPr>
              <a:t>Little </a:t>
            </a:r>
            <a:r>
              <a:rPr lang="en-GB" sz="3500" dirty="0" smtClean="0">
                <a:solidFill>
                  <a:srgbClr val="FFCC00"/>
                </a:solidFill>
                <a:latin typeface="Arial Rounded MT Bold" pitchFamily="34" charset="0"/>
              </a:rPr>
              <a:t>yellow</a:t>
            </a:r>
            <a:r>
              <a:rPr lang="en-GB" sz="3500" dirty="0" smtClean="0">
                <a:latin typeface="Arial Rounded MT Bold" pitchFamily="34" charset="0"/>
              </a:rPr>
              <a:t> lives across the street from Little </a:t>
            </a:r>
            <a:r>
              <a:rPr lang="en-GB" sz="3500" dirty="0" smtClean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3500" dirty="0" smtClean="0">
                <a:latin typeface="Arial Rounded MT Bold" pitchFamily="34" charset="0"/>
              </a:rPr>
              <a:t>,</a:t>
            </a:r>
          </a:p>
          <a:p>
            <a:pPr algn="ctr"/>
            <a:endParaRPr lang="en-GB" sz="2500" dirty="0" smtClean="0">
              <a:latin typeface="Arial Rounded MT Bold" pitchFamily="34" charset="0"/>
            </a:endParaRPr>
          </a:p>
          <a:p>
            <a:pPr algn="ctr"/>
            <a:endParaRPr lang="en-GB" sz="2500" dirty="0">
              <a:latin typeface="Arial Rounded MT Bold" pitchFamily="34" charset="0"/>
            </a:endParaRPr>
          </a:p>
          <a:p>
            <a:pPr algn="ctr"/>
            <a:r>
              <a:rPr lang="en-GB" sz="3500" dirty="0" smtClean="0">
                <a:latin typeface="Arial Rounded MT Bold" pitchFamily="34" charset="0"/>
              </a:rPr>
              <a:t>in a house with mummy and daddy </a:t>
            </a:r>
            <a:r>
              <a:rPr lang="en-GB" sz="3500" dirty="0" smtClean="0">
                <a:solidFill>
                  <a:srgbClr val="FFCC00"/>
                </a:solidFill>
                <a:latin typeface="Arial Rounded MT Bold" pitchFamily="34" charset="0"/>
              </a:rPr>
              <a:t>yellow</a:t>
            </a:r>
            <a:r>
              <a:rPr lang="en-GB" sz="3500" dirty="0" smtClean="0">
                <a:solidFill>
                  <a:srgbClr val="0070C0"/>
                </a:solidFill>
                <a:latin typeface="Arial Rounded MT Bold" pitchFamily="34" charset="0"/>
              </a:rPr>
              <a:t>.</a:t>
            </a:r>
            <a:endParaRPr lang="en-GB" sz="3500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3" name="AutoShape 2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0" y="-18208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2400" y="-16684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304800" y="-15160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0" name="Picture 8" descr="http://www.wpclipart.com/buildings/homes/house/house_outlin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510" y="79375"/>
            <a:ext cx="3121429" cy="345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270" y="1198183"/>
            <a:ext cx="931054" cy="2172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778" y="1023049"/>
            <a:ext cx="919252" cy="1403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999" y="2579254"/>
            <a:ext cx="690321" cy="742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07235"/>
            <a:ext cx="1440160" cy="1224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939" y="5301209"/>
            <a:ext cx="995719" cy="10182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213" y="5603904"/>
            <a:ext cx="866022" cy="7938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615" y="5583677"/>
            <a:ext cx="995720" cy="8140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697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3448" y="357953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latin typeface="Arial Rounded MT Bold" pitchFamily="34" charset="0"/>
              </a:rPr>
              <a:t>They love to play….</a:t>
            </a:r>
            <a:endParaRPr lang="en-GB" sz="6000" dirty="0">
              <a:latin typeface="Arial Rounded MT Bold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00482"/>
            <a:ext cx="2630899" cy="2486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328" y="1608653"/>
            <a:ext cx="2018134" cy="21114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787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877272"/>
            <a:ext cx="9144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smtClean="0">
                <a:latin typeface="Arial Rounded MT Bold" pitchFamily="34" charset="0"/>
              </a:rPr>
              <a:t>hide and seek</a:t>
            </a:r>
            <a:endParaRPr lang="en-GB" sz="4300" dirty="0">
              <a:latin typeface="Arial Rounded MT Bold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765" y="-8755"/>
            <a:ext cx="3928573" cy="4373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655858"/>
            <a:ext cx="1415455" cy="1415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211" y="4845194"/>
            <a:ext cx="1394841" cy="1394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64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733256"/>
            <a:ext cx="9144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smtClean="0">
                <a:latin typeface="Arial Rounded MT Bold" pitchFamily="34" charset="0"/>
              </a:rPr>
              <a:t>‘Ring a Ring o’ Roses’</a:t>
            </a:r>
            <a:endParaRPr lang="en-GB" sz="4300" dirty="0">
              <a:latin typeface="Arial Rounded MT Bold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324" y="256457"/>
            <a:ext cx="4603948" cy="409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http://www.vtaide.com/png/ReadWeb/rhymes/ring-around-the-roses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2496" y="4433484"/>
            <a:ext cx="1471603" cy="13866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669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733256"/>
            <a:ext cx="9144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smtClean="0">
                <a:latin typeface="Arial Rounded MT Bold" pitchFamily="34" charset="0"/>
              </a:rPr>
              <a:t>running and jumping.</a:t>
            </a:r>
            <a:endParaRPr lang="en-GB" sz="4300" dirty="0">
              <a:latin typeface="Arial Rounded MT Bold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10" y="764704"/>
            <a:ext cx="8139380" cy="3212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425930"/>
            <a:ext cx="1368152" cy="1373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504" y="4403715"/>
            <a:ext cx="1512168" cy="13733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45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520" y="4798764"/>
            <a:ext cx="9144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800" dirty="0" smtClean="0">
                <a:latin typeface="Arial Rounded MT Bold" pitchFamily="34" charset="0"/>
              </a:rPr>
              <a:t>One day mummy </a:t>
            </a:r>
            <a:r>
              <a:rPr lang="en-GB" sz="3800" dirty="0" smtClean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3800" dirty="0" smtClean="0">
                <a:latin typeface="Arial Rounded MT Bold" pitchFamily="34" charset="0"/>
              </a:rPr>
              <a:t> went shopping.</a:t>
            </a:r>
          </a:p>
          <a:p>
            <a:endParaRPr lang="en-GB" sz="3800" dirty="0" smtClean="0">
              <a:latin typeface="Arial Rounded MT Bold" pitchFamily="34" charset="0"/>
            </a:endParaRPr>
          </a:p>
          <a:p>
            <a:r>
              <a:rPr lang="en-GB" sz="3800" dirty="0" smtClean="0">
                <a:latin typeface="Arial Rounded MT Bold" pitchFamily="34" charset="0"/>
              </a:rPr>
              <a:t>“Stay at home,” she told little </a:t>
            </a:r>
            <a:r>
              <a:rPr lang="en-GB" sz="3800" dirty="0" smtClean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3800" dirty="0" smtClean="0">
                <a:latin typeface="Arial Rounded MT Bold" pitchFamily="34" charset="0"/>
              </a:rPr>
              <a:t>.</a:t>
            </a:r>
            <a:endParaRPr lang="en-GB" sz="3800" dirty="0">
              <a:latin typeface="Arial Rounded MT Bold" pitchFamily="34" charset="0"/>
            </a:endParaRPr>
          </a:p>
        </p:txBody>
      </p:sp>
      <p:pic>
        <p:nvPicPr>
          <p:cNvPr id="3" name="Picture 8" descr="http://www.wpclipart.com/buildings/homes/house/house_outlin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6203"/>
            <a:ext cx="3607088" cy="399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524" y="2125268"/>
            <a:ext cx="1244039" cy="1034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76148"/>
            <a:ext cx="1584176" cy="193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251520" y="548680"/>
            <a:ext cx="2167830" cy="1867721"/>
          </a:xfrm>
          <a:prstGeom prst="wedgeRoundRectCallout">
            <a:avLst>
              <a:gd name="adj1" fmla="val 60593"/>
              <a:gd name="adj2" fmla="val 94438"/>
              <a:gd name="adj3" fmla="val 16667"/>
            </a:avLst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i="1" dirty="0" smtClean="0">
                <a:solidFill>
                  <a:schemeClr val="tx1"/>
                </a:solidFill>
                <a:latin typeface="Arial Rounded MT Bold" pitchFamily="34" charset="0"/>
              </a:rPr>
              <a:t>Stay at home.</a:t>
            </a:r>
            <a:endParaRPr lang="en-GB" sz="4000" i="1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812" y="4052977"/>
            <a:ext cx="1086275" cy="1000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39" y="5338548"/>
            <a:ext cx="754896" cy="7670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350" y="5395664"/>
            <a:ext cx="758691" cy="737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817" y="5270739"/>
            <a:ext cx="902707" cy="9027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287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157192"/>
            <a:ext cx="91440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smtClean="0">
                <a:latin typeface="Arial Rounded MT Bold" pitchFamily="34" charset="0"/>
              </a:rPr>
              <a:t>But little </a:t>
            </a:r>
            <a:r>
              <a:rPr lang="en-GB" sz="4300" dirty="0" smtClean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4300" dirty="0" smtClean="0">
                <a:latin typeface="Arial Rounded MT Bold" pitchFamily="34" charset="0"/>
              </a:rPr>
              <a:t> went out to look for little </a:t>
            </a:r>
            <a:r>
              <a:rPr lang="en-GB" sz="4300" dirty="0" smtClean="0">
                <a:solidFill>
                  <a:srgbClr val="FFCC00"/>
                </a:solidFill>
                <a:latin typeface="Arial Rounded MT Bold" pitchFamily="34" charset="0"/>
              </a:rPr>
              <a:t>yellow</a:t>
            </a:r>
            <a:r>
              <a:rPr lang="en-GB" sz="4300" dirty="0" smtClean="0">
                <a:latin typeface="Arial Rounded MT Bold" pitchFamily="34" charset="0"/>
              </a:rPr>
              <a:t>. </a:t>
            </a:r>
          </a:p>
        </p:txBody>
      </p:sp>
      <p:pic>
        <p:nvPicPr>
          <p:cNvPr id="3" name="Picture 8" descr="http://www.wpclipart.com/buildings/homes/house/house_outlin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6203"/>
            <a:ext cx="3607088" cy="399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817171"/>
            <a:ext cx="1342637" cy="11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6683478" y="186869"/>
            <a:ext cx="2281010" cy="1867721"/>
          </a:xfrm>
          <a:prstGeom prst="wedgeRoundRectCallout">
            <a:avLst>
              <a:gd name="adj1" fmla="val -28346"/>
              <a:gd name="adj2" fmla="val 122997"/>
              <a:gd name="adj3" fmla="val 16667"/>
            </a:avLst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i="1" dirty="0" smtClean="0">
                <a:solidFill>
                  <a:schemeClr val="tx1"/>
                </a:solidFill>
                <a:latin typeface="Arial Rounded MT Bold" pitchFamily="34" charset="0"/>
              </a:rPr>
              <a:t>Where are you, little yellow!?</a:t>
            </a:r>
            <a:endParaRPr lang="en-GB" sz="3000" i="1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49998"/>
            <a:ext cx="1294888" cy="1166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584" y="4307612"/>
            <a:ext cx="1095485" cy="10185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799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862" y="4734342"/>
            <a:ext cx="9144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 smtClean="0">
                <a:solidFill>
                  <a:srgbClr val="0070C0"/>
                </a:solidFill>
                <a:latin typeface="Arial Rounded MT Bold" pitchFamily="34" charset="0"/>
              </a:rPr>
              <a:t>He</a:t>
            </a:r>
            <a:r>
              <a:rPr lang="en-GB" sz="3300" dirty="0" smtClean="0">
                <a:latin typeface="Arial Rounded MT Bold" pitchFamily="34" charset="0"/>
              </a:rPr>
              <a:t> looked in the house across the street.</a:t>
            </a:r>
          </a:p>
          <a:p>
            <a:endParaRPr lang="en-GB" sz="3000" dirty="0" smtClean="0">
              <a:latin typeface="Arial Rounded MT Bold" pitchFamily="34" charset="0"/>
            </a:endParaRPr>
          </a:p>
          <a:p>
            <a:endParaRPr lang="en-GB" sz="3000" dirty="0" smtClean="0">
              <a:latin typeface="Arial Rounded MT Bold" pitchFamily="34" charset="0"/>
            </a:endParaRPr>
          </a:p>
          <a:p>
            <a:r>
              <a:rPr lang="en-GB" sz="3300" dirty="0" smtClean="0">
                <a:latin typeface="Arial Rounded MT Bold" pitchFamily="34" charset="0"/>
              </a:rPr>
              <a:t>But the house was empty.</a:t>
            </a:r>
          </a:p>
        </p:txBody>
      </p:sp>
      <p:pic>
        <p:nvPicPr>
          <p:cNvPr id="3" name="Picture 8" descr="http://www.wpclipart.com/buildings/homes/house/house_outlin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486" y="84009"/>
            <a:ext cx="3408777" cy="377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4077072"/>
            <a:ext cx="864096" cy="802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263" y="4077072"/>
            <a:ext cx="864096" cy="78634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017" y="4114179"/>
            <a:ext cx="824954" cy="728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609" y="5373216"/>
            <a:ext cx="1046723" cy="11187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576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0716" y="5517232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Arial Rounded MT Bold" pitchFamily="34" charset="0"/>
              </a:rPr>
              <a:t>He</a:t>
            </a:r>
            <a:r>
              <a:rPr lang="en-GB" sz="5000" dirty="0" smtClean="0">
                <a:latin typeface="Arial Rounded MT Bold" pitchFamily="34" charset="0"/>
              </a:rPr>
              <a:t> looked here.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76672"/>
            <a:ext cx="1838325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437112"/>
            <a:ext cx="1368151" cy="13065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3" y="4459024"/>
            <a:ext cx="1190739" cy="12627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457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0716" y="5517232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Arial Rounded MT Bold" pitchFamily="34" charset="0"/>
              </a:rPr>
              <a:t>He</a:t>
            </a:r>
            <a:r>
              <a:rPr lang="en-GB" sz="5000" dirty="0" smtClean="0">
                <a:latin typeface="Arial Rounded MT Bold" pitchFamily="34" charset="0"/>
              </a:rPr>
              <a:t> looked there.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33750"/>
            <a:ext cx="1838325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437112"/>
            <a:ext cx="1368151" cy="13065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957" y="4450060"/>
            <a:ext cx="1363723" cy="11007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887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0716" y="5517232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70C0"/>
                </a:solidFill>
                <a:latin typeface="Arial Rounded MT Bold" pitchFamily="34" charset="0"/>
              </a:rPr>
              <a:t>He</a:t>
            </a:r>
            <a:r>
              <a:rPr lang="en-GB" sz="5000" dirty="0" smtClean="0">
                <a:latin typeface="Arial Rounded MT Bold" pitchFamily="34" charset="0"/>
              </a:rPr>
              <a:t> looked everywhere.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33750"/>
            <a:ext cx="1838325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572" y="1108372"/>
            <a:ext cx="1838325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622847"/>
            <a:ext cx="1838325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396" y="260648"/>
            <a:ext cx="1838325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51135"/>
            <a:ext cx="1838325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251448"/>
            <a:ext cx="1838325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-4564"/>
            <a:ext cx="1838325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885" y="4478635"/>
            <a:ext cx="1368151" cy="13065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197" y="4306436"/>
            <a:ext cx="1550293" cy="14787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430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422591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Arial Rounded MT Bold" pitchFamily="34" charset="0"/>
              </a:rPr>
              <a:t>Until suddenly, around the corner,</a:t>
            </a:r>
          </a:p>
          <a:p>
            <a:endParaRPr lang="en-GB" sz="3000" dirty="0" smtClean="0">
              <a:latin typeface="Arial Rounded MT Bold" pitchFamily="34" charset="0"/>
            </a:endParaRPr>
          </a:p>
          <a:p>
            <a:endParaRPr lang="en-GB" sz="3000" dirty="0">
              <a:latin typeface="Arial Rounded MT Bold" pitchFamily="34" charset="0"/>
            </a:endParaRPr>
          </a:p>
          <a:p>
            <a:r>
              <a:rPr lang="en-GB" sz="4000" dirty="0" smtClean="0">
                <a:latin typeface="Arial Rounded MT Bold" pitchFamily="34" charset="0"/>
              </a:rPr>
              <a:t>there was little </a:t>
            </a:r>
            <a:r>
              <a:rPr lang="en-GB" sz="4000" dirty="0" smtClean="0">
                <a:solidFill>
                  <a:srgbClr val="FFCC00"/>
                </a:solidFill>
                <a:latin typeface="Arial Rounded MT Bold" pitchFamily="34" charset="0"/>
              </a:rPr>
              <a:t>yellow</a:t>
            </a:r>
            <a:r>
              <a:rPr lang="en-GB" sz="4000" dirty="0" smtClean="0">
                <a:latin typeface="Arial Rounded MT Bold" pitchFamily="34" charset="0"/>
              </a:rPr>
              <a:t>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3563888" y="505830"/>
            <a:ext cx="0" cy="2232248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3531568" y="2780928"/>
            <a:ext cx="2439888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11" y="1633786"/>
            <a:ext cx="1258667" cy="1036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452" y="3068960"/>
            <a:ext cx="1080119" cy="972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711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083" y="4023935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 smtClean="0">
                <a:latin typeface="Arial Rounded MT Bold" pitchFamily="34" charset="0"/>
              </a:rPr>
              <a:t>They were so happy </a:t>
            </a:r>
          </a:p>
          <a:p>
            <a:endParaRPr lang="en-GB" sz="6000" dirty="0" smtClean="0">
              <a:latin typeface="Arial Rounded MT Bold" pitchFamily="34" charset="0"/>
            </a:endParaRPr>
          </a:p>
          <a:p>
            <a:r>
              <a:rPr lang="en-GB" sz="5000" dirty="0" smtClean="0">
                <a:latin typeface="Arial Rounded MT Bold" pitchFamily="34" charset="0"/>
              </a:rPr>
              <a:t>they hugged each other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0648"/>
            <a:ext cx="4208388" cy="299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174365"/>
            <a:ext cx="1008112" cy="11042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233" y="4941168"/>
            <a:ext cx="1074906" cy="10441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776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45224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Arial Rounded MT Bold" pitchFamily="34" charset="0"/>
              </a:rPr>
              <a:t>and hugged each other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522" y="332656"/>
            <a:ext cx="4094956" cy="2949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231" y="4149080"/>
            <a:ext cx="1372711" cy="14824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420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45224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Arial Rounded MT Bold" pitchFamily="34" charset="0"/>
              </a:rPr>
              <a:t>until they were </a:t>
            </a:r>
            <a:r>
              <a:rPr lang="en-GB" sz="5000" dirty="0" smtClean="0">
                <a:solidFill>
                  <a:srgbClr val="00B050"/>
                </a:solidFill>
                <a:latin typeface="Arial Rounded MT Bold" pitchFamily="34" charset="0"/>
              </a:rPr>
              <a:t>green</a:t>
            </a:r>
            <a:r>
              <a:rPr lang="en-GB" sz="5000" dirty="0" smtClean="0">
                <a:latin typeface="Arial Rounded MT Bold" pitchFamily="34" charset="0"/>
              </a:rPr>
              <a:t>.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071" y="332656"/>
            <a:ext cx="3751857" cy="3526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2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45224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8000"/>
                </a:solidFill>
                <a:latin typeface="Arial Rounded MT Bold" pitchFamily="34" charset="0"/>
              </a:rPr>
              <a:t>They </a:t>
            </a:r>
            <a:r>
              <a:rPr lang="en-GB" sz="5000" dirty="0" smtClean="0">
                <a:latin typeface="Arial Rounded MT Bold" pitchFamily="34" charset="0"/>
              </a:rPr>
              <a:t>went to play in the park.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723" y="0"/>
            <a:ext cx="5406554" cy="4558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699" y="4119736"/>
            <a:ext cx="1334755" cy="14695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369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45224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8000"/>
                </a:solidFill>
                <a:latin typeface="Arial Rounded MT Bold" pitchFamily="34" charset="0"/>
              </a:rPr>
              <a:t>They </a:t>
            </a:r>
            <a:r>
              <a:rPr lang="en-GB" sz="5000" dirty="0" smtClean="0">
                <a:latin typeface="Arial Rounded MT Bold" pitchFamily="34" charset="0"/>
              </a:rPr>
              <a:t>ran through a tunnel,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71513"/>
            <a:ext cx="9378811" cy="2469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09120"/>
            <a:ext cx="1406763" cy="1118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437112"/>
            <a:ext cx="1046723" cy="11907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749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45224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solidFill>
                  <a:srgbClr val="008000"/>
                </a:solidFill>
                <a:latin typeface="Arial Rounded MT Bold" pitchFamily="34" charset="0"/>
              </a:rPr>
              <a:t>they </a:t>
            </a:r>
            <a:r>
              <a:rPr lang="en-GB" sz="5000" dirty="0" smtClean="0">
                <a:latin typeface="Arial Rounded MT Bold" pitchFamily="34" charset="0"/>
              </a:rPr>
              <a:t>chased little </a:t>
            </a:r>
            <a:r>
              <a:rPr lang="en-GB" sz="5000" dirty="0" smtClean="0">
                <a:solidFill>
                  <a:srgbClr val="FF6600"/>
                </a:solidFill>
                <a:latin typeface="Arial Rounded MT Bold" pitchFamily="34" charset="0"/>
              </a:rPr>
              <a:t>orange</a:t>
            </a:r>
            <a:r>
              <a:rPr lang="en-GB" sz="5000" dirty="0">
                <a:latin typeface="Arial Rounded MT Bold" pitchFamily="34" charset="0"/>
              </a:rPr>
              <a:t>,</a:t>
            </a:r>
            <a:endParaRPr lang="en-GB" sz="5000" dirty="0" smtClean="0">
              <a:latin typeface="Arial Rounded MT Bold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0"/>
            <a:ext cx="4968552" cy="432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129967"/>
            <a:ext cx="1764196" cy="17668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385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254" y="5822250"/>
            <a:ext cx="9144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smtClean="0">
                <a:latin typeface="Arial Rounded MT Bold" pitchFamily="34" charset="0"/>
              </a:rPr>
              <a:t>and</a:t>
            </a:r>
            <a:r>
              <a:rPr lang="en-GB" sz="4300" dirty="0" smtClean="0">
                <a:solidFill>
                  <a:srgbClr val="008000"/>
                </a:solidFill>
                <a:latin typeface="Arial Rounded MT Bold" pitchFamily="34" charset="0"/>
              </a:rPr>
              <a:t> they </a:t>
            </a:r>
            <a:r>
              <a:rPr lang="en-GB" sz="4300" dirty="0" smtClean="0">
                <a:latin typeface="Arial Rounded MT Bold" pitchFamily="34" charset="0"/>
              </a:rPr>
              <a:t>climbed the mountain.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137" y="13174"/>
            <a:ext cx="3244007" cy="463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013" y="4902557"/>
            <a:ext cx="1046723" cy="10467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165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4221086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 smtClean="0">
                <a:latin typeface="Arial Rounded MT Bold" pitchFamily="34" charset="0"/>
              </a:rPr>
              <a:t>When </a:t>
            </a:r>
            <a:r>
              <a:rPr lang="en-GB" sz="5000" dirty="0" smtClean="0">
                <a:solidFill>
                  <a:srgbClr val="008000"/>
                </a:solidFill>
                <a:latin typeface="Arial Rounded MT Bold" pitchFamily="34" charset="0"/>
              </a:rPr>
              <a:t>they</a:t>
            </a:r>
            <a:r>
              <a:rPr lang="en-GB" sz="5000" dirty="0" smtClean="0">
                <a:latin typeface="Arial Rounded MT Bold" pitchFamily="34" charset="0"/>
              </a:rPr>
              <a:t> were tired,</a:t>
            </a:r>
          </a:p>
          <a:p>
            <a:r>
              <a:rPr lang="en-GB" sz="5000" dirty="0" smtClean="0">
                <a:latin typeface="Arial Rounded MT Bold" pitchFamily="34" charset="0"/>
              </a:rPr>
              <a:t> </a:t>
            </a:r>
          </a:p>
          <a:p>
            <a:r>
              <a:rPr lang="en-GB" sz="5000" dirty="0" smtClean="0">
                <a:solidFill>
                  <a:srgbClr val="008000"/>
                </a:solidFill>
                <a:latin typeface="Arial Rounded MT Bold" pitchFamily="34" charset="0"/>
              </a:rPr>
              <a:t>they</a:t>
            </a:r>
            <a:r>
              <a:rPr lang="en-GB" sz="5000" dirty="0" smtClean="0">
                <a:latin typeface="Arial Rounded MT Bold" pitchFamily="34" charset="0"/>
              </a:rPr>
              <a:t> went home. 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623" y="26690"/>
            <a:ext cx="3751857" cy="3526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186282"/>
            <a:ext cx="1296144" cy="124275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8542" y="5013176"/>
            <a:ext cx="1271042" cy="1029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355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5946" y="4802376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Arial Rounded MT Bold" pitchFamily="34" charset="0"/>
              </a:rPr>
              <a:t>But mummy and daddy </a:t>
            </a:r>
            <a:r>
              <a:rPr lang="en-GB" sz="4000" dirty="0" smtClean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4000" dirty="0" smtClean="0">
                <a:latin typeface="Arial Rounded MT Bold" pitchFamily="34" charset="0"/>
              </a:rPr>
              <a:t> said “you are not our little </a:t>
            </a:r>
            <a:r>
              <a:rPr lang="en-GB" sz="4000" dirty="0" smtClean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4000" dirty="0" smtClean="0">
                <a:latin typeface="Arial Rounded MT Bold" pitchFamily="34" charset="0"/>
              </a:rPr>
              <a:t>, you are </a:t>
            </a:r>
            <a:r>
              <a:rPr lang="en-GB" sz="4000" dirty="0" smtClean="0">
                <a:solidFill>
                  <a:srgbClr val="008000"/>
                </a:solidFill>
                <a:latin typeface="Arial Rounded MT Bold" pitchFamily="34" charset="0"/>
              </a:rPr>
              <a:t>green</a:t>
            </a:r>
            <a:r>
              <a:rPr lang="en-GB" sz="4000" dirty="0" smtClean="0">
                <a:latin typeface="Arial Rounded MT Bold" pitchFamily="34" charset="0"/>
              </a:rPr>
              <a:t>.”</a:t>
            </a:r>
            <a:endParaRPr lang="en-GB" sz="4000" dirty="0">
              <a:latin typeface="Arial Rounded MT Bold" pitchFamily="34" charset="0"/>
            </a:endParaRPr>
          </a:p>
        </p:txBody>
      </p:sp>
      <p:sp>
        <p:nvSpPr>
          <p:cNvPr id="3" name="AutoShape 2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0" y="-18208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2400" y="-16684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304800" y="-15160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0" name="Picture 8" descr="http://www.wpclipart.com/buildings/homes/house/house_outlin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510" y="72549"/>
            <a:ext cx="3607088" cy="399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390354"/>
            <a:ext cx="1224505" cy="1498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83569"/>
            <a:ext cx="868261" cy="2723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5" y="2743413"/>
            <a:ext cx="1367629" cy="1285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501009"/>
            <a:ext cx="1512168" cy="15442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238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0" y="-18208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2400" y="-16684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data:image/jpeg;base64,/9j/4AAQSkZJRgABAQAAAQABAAD/2wBDAAkGBwgHBgkIBwgKCgkLDRYPDQwMDRsUFRAWIB0iIiAdHx8kKDQsJCYxJx8fLT0tMTU3Ojo6Iys/RD84QzQ5Ojf/2wBDAQoKCg0MDRoPDxo3JR8lNzc3Nzc3Nzc3Nzc3Nzc3Nzc3Nzc3Nzc3Nzc3Nzc3Nzc3Nzc3Nzc3Nzc3Nzc3Nzc3Nzf/wAARCADsANUDASIAAhEBAxEB/8QAHAABAQEBAQEBAQEAAAAAAAAAAAcGBQgEAwEC/8QARhAAAQMCAwIHDgQFAgcBAAAAAAECAwQFBgcRMUEIEiE3UXKzExUiMzZSVGFzdZOhsdEWQpGyFDJiccGB8CMkRVZjg5TS/8QAFAEBAAAAAAAAAAAAAAAAAAAAAP/EABQRAQAAAAAAAAAAAAAAAAAAAAD/2gAMAwEAAhEDEQA/ALiAY7NPFlXg3DLbjQQQzVElSyBqTa8VuqOVV0RU1/l6d4GxBD4Mw80amCOeDCTJIpWo9j20Myo5qpqiovG2aH6fj3Nb/s5P/gm//QFsBFbPmjjGPFtps2JLHTUba6dkfFdBJFJxXu4qOTjOXYvq3FqAAAAAAAP49zWNV73I1rU1VVXREQi+N8xLjii5fhTL5skz5VVk1bEunGTfxF/K1N7/ANOlQ6mZGZz6SqXDmDkWsvMru5Olibx0hcvJxWp+Z/yT+/ImNipsdZUzRXyrX+OoaxUdXxd1dI1Hrueu5/Q9NU15OXYtPy3y5t+DKVJ5OLVXeRuktUqcjOlrNdievavyTaVEEVTBJBURslhkarXxvaitci7UVF2oByMJYpteLLW2vtM3GTkSWJ3I+F3muT/Oxdx2yHYtwTecvrq7FOA3yLRt1Woo+V3c2bVRU/PH827d2qUPL7HtsxpQ6wKkFwibrUUbneE3+pvnN9e7eBrgAAAAAAAAAAAAAAACW8IryFpveMf7JCpEt4RXkLTe8Y/2SAbnBqJ+ELJyf9Pg7Np2NE6EORg3yQsfu+Ds2nYAimZ/PTg7rU3buLUmxCLZn89ODutTdu4tKbEA/oAAH4V1ZTW+klq62eOCnharpJZHaNanSqny3692/D9sluN2qGwU0e1V2uXc1qb1XoInJNiPOe8rFAkluwxTSeEq7FX1+fJpu2N1/wBVD9sQ4ovual2fh3CEclPZmr/zNS9Fb3RvnPXc3oZtXf0JU8EYLtWDbb/DW9nHqJERaiqenhzL/hOhE2etdVPvw3h+24atcdutFOkMLOVy7XSO3ucu9V/3yHVAAAASDMHLKqpa78T4Dc6kuMLu6yUkC8XjLvWNNmvS3YvyWvgCdZaZm0uJ0ba7ujaO+R+CsS+C2fTarddjulv6b9KKTfMvLGDEauu9jc2ivkfho5q8Vs6ps4ypsd0O/XpTmZeZnztrfwzjhrqS6wu7kypmTipIu5r+h3Q7Y7++0K2AAAAAAAAAAAAAEt4RXkLTe8Y/2SFSJbwivIWm94x/skA3WDfJCx+74Ozadg4+DfJCx+74OzadgCK5n89ODutTdu4tKbEItmfz04O61N27i0psQD+nAxli214Qta1tzl8N2qQU7F/4kzuhE+q7EOZmJmDbcF0XFerai5yt1gpGu5es/wA1vzXdvVMHg3AV2xtdExXj98joZNHU9E7weO3amqflj6G7V2r6w+Oy2HEGbt4Ze8Svko7BE5f4eBi6I5NeVsf+Xrt2Js5LjbbfSWuhhorfTx09NC3ixxRpojU/3v3n7RRshiZFExrI2NRrWNTRGomxETch/sAAAAAAAAAY7MPL+240otZESmucTdIKtreVP6XJ+ZvzTdv12IAiGD8eXfA90bhXHzJEp2aNp612ruI3YnL+ePoXamz1JbIZY54mSwyNkje1HMexyKjkXYqKm1Di4wwna8XWtaG6Raq3VYZ2ckkLulq/VNikhtN5xFk/d22jEDJK7Dsz17hMxNUam9Y9di9LF/um3VQvYPktVyorvQQ19tqY6ilmbxmSRrqi/ZelF5UPrAAAAAAAAAEt4RXkLTe8Y/2SFSJbwivIWm94x/skA3WDfJCx+74Ozadg4+DfJCx+74OzadgCK5n89ODutTdu40eZeZtPhpFtNlRtZfZNGoxqcZsCrs4yJtd0N/XoXHZ50l2lzBsUllgqH1i0zUpnws1XujZHLyLs1TVF9W02OWeWVPhri3a8q2svkmrle5eM2BV2o1V2u6Xfp6w5eXmWM7638TY5c6rukzu6sppl4yRrudJ0u6G7G/32VsAAAAAAAAAAAAAAAHwXyz0F+tstuutMyoppU8Jrty7lRdypuVD7wBAquixFkzeFrLe59xwzUSJx2OXkT1O81/Q5ORfkllwtiW14qtbLhaJ0kjXkfG7kfE7zXJuX67tTp1VNBWU0lNVwsmglarZI5Go5rkXaiopEMUYPvWWt1fifBEkkltTlqaR2r+5s3o5PzM9e1vzAugMrgLHVsxpb+60i9xrY2p/EUj3aujXpTzm+v9dFNUAAAAAACW8IryFpveMf7JCpEr4Rb2JgilYrkR7rhGrW68q6Mk1A3mDfJCx+74Ozadg4+DfJCx+74OzadgAAAAAAAAAAAAAAAAAAAAAABURU0XlQACOY9y1rbVcPxTl+59NWwqsklHBya9KxpsXXezYu7oNHlpmXR4sjSguCMo73Gmj4F5GzabVZr827U9aFAJnmXlgy+yOveHHJRXyNe6eA7iNncnLrqn8r+h369KBTASjLnM989UmHMZtWjvETu5MmlTiJK7zXp+V/yX1Ltq4AAAcPGGKbbhK0PuFzk/phhavhzP8ANan1XcSPDWHLvmvfPxJixXw2SNypT0zFVqSIi/yM3o3zn7VXkT1fjYrXJmZmbdZMR1L5KC1SPRlM3kRWJIrWsToTk1Vdq/66pe4Yo4IWQwRsjijajWMY1Ea1E2IiJsQD+QQx08EcEDGxxRtRjGNTRGtRNERD9AAAAAAAAAAAAAAAAAAAAAAAAAAAAAxOY2XVuxnSrKnFpbrG3SGqRP5v6Xpvb803b0XE4LzBueELmmFMwGSRpHo2Ctfy8Ru7jL+Zi7nbt/qthnsaYPtWMLYtJc4tJWIqwVLE8OF3Si706U2L+igd+ORksbZI3NexyI5rmrqiouxUUHmmzY5xHl/VXHDjJ4a2CiqHRRpMiqjOKqovF3oi7dN36gDX5GeHjDGEn/lT5yyfYtJFuD/4d9xdJ0yx/N8paQAAAAAAAAAAAAAAAAAAAAAAAAAAAAAAAAPI2OvLzEXvCX9ygY68vMRe8Jf3KAKbwd3tSqxXO9yNb3SFVcq6IiayqfJmhmxPW/xFowdJKlPEmtVcYddVTVE0YqbG6qicbfrycnKuDwRRYkxC+tw9h97o6aue19dJyo1rG66cd3Ryr4O/1lZxhgy14NyhvNLb2ceokZCtRVPTw5nd1Z+idCbvWuqgazKatqrhl9Z6munkqJ3MejpZHK5ztJHImqrt5EQ1xicmObSzdWXtXm2AAAAAAAAAAAAAAAAAAAAAAAAAAACe5t48r8ENtK2+lp51q5JO693438rOLyJoqaKvG28ummw7uCca2nGVv7vbpOJUMRO70sip3SJf8p0KnyXkJzwjkRZsMIqIqLLPqi/+o/fG2WNdZ6/8S5dvfS1cSq99FCun9+5psVOli8i7ugCVY68vMRe8Jf3KDmXCtqrreK+urY0ZVVEyyTNa1URHqq68i7OXcAPYdFb6KgSRKGkgpkleskncY0Zx3LtVdNq+syWc/NpeupF2zDbGJzn5tL11Iu2YAyY5tLN1Ze1ebYxOTHNpZurL2rzbAAAAAAAAAAAAAAAAAAAAAAAAAAABFeEb4/C/tZvrEWpCK8I3x+F/azfWItSAfElptraiaobQUqTzqiyypC3jSKmzjLpyg+0ADE5z82l66kXbMNsYnOfm0vXUi7ZgDJjm0s3Vl7V5tjE5Mc2lm6svavNsAAAAAAAAAAAAAAAAAAAAAAAAAAAEV4Rvj8L+1m+sRakIrwjfH4X9rN9Yi1IAAAAxOc/NpeupF2zDbGJzn5tL11Iu2YAyY5tLN1Ze1ebYxOTHNpZurL2rzbAAAAAAAAAAAAAAAAAAAAAAAAAAABFeEb4/C/tZvrEWpCK8I3x+F/azfWItSAAAAMTnPzaXrqRdsw2xic5+bS9dSLtmAMmObSzdWXtXm2MTkxzaWbqy9q82wAAAAAAAAAAAAAAAAAAAAAAAAAAARXhG+Pwv7Wb6xFqQivCN8fhf2s31iLUgAAADE5z82l66kXbMNsYnOfm0vXUi7ZgDJjm0s3Vl7V5tjE5Mc2lm6svavNsAAAAAAAAAAAAAAAAAAAAAAAAAAAEV4Rvj8L+1m+sRakIrwjfH4X9rN9Yi1IAAAAxOc/NpeupF2zDbGJzn5tL11Iu2YAyY5tLN1Ze1ebYxOTHNpZurL2rzbAAAAAAAAAAAAAAAAAAAAAAAAAAABFeEb4/C/tZvrEWpCK8I3x+F/azfWItSAAAAMTnPzaXrqRdsw2xl8z6SOtwBfIZVcjUpVk8FdF1YqPT5tQD4cmObSy9WXtXm2PEcdZVRMRkVTMxibGtkVEQ/13wrfTKj4rvuB7aB4l74VvplR8V33HfCt9MqPiu+4HtoHiXvhW+mVHxXfcd8K30yo+K77ge2geJe+Fb6ZUfFd9x3wrfTKj4rvuB7aB4l74VvplR8V33HfCt9MqPiu+4HtoHiXvhW+mVHxXfcd8K30yo+K77ge2geJe+Fb6ZUfFd9x3wrfTKj4rvuB7aB4l74VvplR8V33HfCt9MqPiu+4HtoHiXvhW+mVHxXfcd8K30yo+K77ge2geJe+Fb6ZUfFd9x3wrfTKj4rvuB7aB4l74VvplR8V33HfCt9MqPiu+4Fw4Rvj8L+1m+sRakPGVha+64gtlLWTzPjlqo2Kqv1VEVyIumup7NAAAD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304800" y="-1516063"/>
            <a:ext cx="3429000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0" name="Picture 8" descr="http://www.wpclipart.com/buildings/homes/house/house_outlin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510" y="79375"/>
            <a:ext cx="3607088" cy="399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355" y="1441220"/>
            <a:ext cx="1075915" cy="2510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132013"/>
            <a:ext cx="1062277" cy="1622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-25946" y="4802376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Arial Rounded MT Bold" pitchFamily="34" charset="0"/>
              </a:rPr>
              <a:t>And mummy and daddy </a:t>
            </a:r>
            <a:r>
              <a:rPr lang="en-GB" sz="4000" dirty="0" smtClean="0">
                <a:solidFill>
                  <a:srgbClr val="FFCC00"/>
                </a:solidFill>
                <a:latin typeface="Arial Rounded MT Bold" pitchFamily="34" charset="0"/>
              </a:rPr>
              <a:t>yellow</a:t>
            </a:r>
            <a:r>
              <a:rPr lang="en-GB" sz="4000" dirty="0" smtClean="0">
                <a:solidFill>
                  <a:srgbClr val="0070C0"/>
                </a:solidFill>
                <a:latin typeface="Arial Rounded MT Bold" pitchFamily="34" charset="0"/>
              </a:rPr>
              <a:t> </a:t>
            </a:r>
            <a:r>
              <a:rPr lang="en-GB" sz="4000" dirty="0" smtClean="0">
                <a:latin typeface="Arial Rounded MT Bold" pitchFamily="34" charset="0"/>
              </a:rPr>
              <a:t>said “you are not our little </a:t>
            </a:r>
            <a:r>
              <a:rPr lang="en-GB" sz="4000" dirty="0" smtClean="0">
                <a:solidFill>
                  <a:srgbClr val="FFCC00"/>
                </a:solidFill>
                <a:latin typeface="Arial Rounded MT Bold" pitchFamily="34" charset="0"/>
              </a:rPr>
              <a:t>yellow</a:t>
            </a:r>
            <a:r>
              <a:rPr lang="en-GB" sz="4000" dirty="0" smtClean="0">
                <a:latin typeface="Arial Rounded MT Bold" pitchFamily="34" charset="0"/>
              </a:rPr>
              <a:t>, you are </a:t>
            </a:r>
            <a:r>
              <a:rPr lang="en-GB" sz="4000" dirty="0" smtClean="0">
                <a:solidFill>
                  <a:srgbClr val="008000"/>
                </a:solidFill>
                <a:latin typeface="Arial Rounded MT Bold" pitchFamily="34" charset="0"/>
              </a:rPr>
              <a:t>green</a:t>
            </a:r>
            <a:r>
              <a:rPr lang="en-GB" sz="4000" dirty="0" smtClean="0">
                <a:latin typeface="Arial Rounded MT Bold" pitchFamily="34" charset="0"/>
              </a:rPr>
              <a:t>.”</a:t>
            </a:r>
            <a:endParaRPr lang="en-GB" sz="4000" dirty="0">
              <a:latin typeface="Arial Rounded MT Bold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02" y="2728801"/>
            <a:ext cx="1367629" cy="1285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1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501009"/>
            <a:ext cx="1512168" cy="15442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8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153813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8000"/>
                </a:solidFill>
                <a:latin typeface="Arial Rounded MT Bold" pitchFamily="34" charset="0"/>
              </a:rPr>
              <a:t>They</a:t>
            </a:r>
            <a:r>
              <a:rPr lang="en-GB" sz="4000" dirty="0">
                <a:latin typeface="Arial Rounded MT Bold" pitchFamily="34" charset="0"/>
              </a:rPr>
              <a:t> were very sad. </a:t>
            </a:r>
            <a:endParaRPr lang="en-GB" sz="4000" dirty="0" smtClean="0">
              <a:latin typeface="Arial Rounded MT Bold" pitchFamily="34" charset="0"/>
            </a:endParaRPr>
          </a:p>
          <a:p>
            <a:endParaRPr lang="en-GB" sz="4000" dirty="0" smtClean="0">
              <a:latin typeface="Arial Rounded MT Bold" pitchFamily="34" charset="0"/>
            </a:endParaRPr>
          </a:p>
          <a:p>
            <a:endParaRPr lang="en-GB" sz="4000" dirty="0">
              <a:latin typeface="Arial Rounded MT Bold" pitchFamily="34" charset="0"/>
            </a:endParaRPr>
          </a:p>
          <a:p>
            <a:r>
              <a:rPr lang="en-GB" sz="4000" dirty="0" smtClean="0">
                <a:solidFill>
                  <a:srgbClr val="008000"/>
                </a:solidFill>
                <a:latin typeface="Arial Rounded MT Bold" pitchFamily="34" charset="0"/>
              </a:rPr>
              <a:t>They</a:t>
            </a:r>
            <a:r>
              <a:rPr lang="en-GB" sz="4000" dirty="0" smtClean="0">
                <a:latin typeface="Arial Rounded MT Bold" pitchFamily="34" charset="0"/>
              </a:rPr>
              <a:t> </a:t>
            </a:r>
            <a:r>
              <a:rPr lang="en-GB" sz="4000" dirty="0">
                <a:latin typeface="Arial Rounded MT Bold" pitchFamily="34" charset="0"/>
              </a:rPr>
              <a:t>cried big </a:t>
            </a:r>
            <a:r>
              <a:rPr lang="en-GB" sz="4000" dirty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4000" dirty="0">
                <a:latin typeface="Arial Rounded MT Bold" pitchFamily="34" charset="0"/>
              </a:rPr>
              <a:t> and </a:t>
            </a:r>
            <a:r>
              <a:rPr lang="en-GB" sz="4000" dirty="0">
                <a:solidFill>
                  <a:srgbClr val="FFCC00"/>
                </a:solidFill>
                <a:latin typeface="Arial Rounded MT Bold" pitchFamily="34" charset="0"/>
              </a:rPr>
              <a:t>yellow</a:t>
            </a:r>
            <a:r>
              <a:rPr lang="en-GB" sz="4000" dirty="0">
                <a:latin typeface="Arial Rounded MT Bold" pitchFamily="34" charset="0"/>
              </a:rPr>
              <a:t> tears.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0"/>
            <a:ext cx="3104753" cy="3362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088265"/>
            <a:ext cx="974715" cy="1190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498" y="4941168"/>
            <a:ext cx="974715" cy="11907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420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37321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008000"/>
                </a:solidFill>
                <a:latin typeface="Arial Rounded MT Bold" pitchFamily="34" charset="0"/>
              </a:rPr>
              <a:t>They</a:t>
            </a:r>
            <a:r>
              <a:rPr lang="en-GB" sz="4000" dirty="0" smtClean="0">
                <a:latin typeface="Arial Rounded MT Bold" pitchFamily="34" charset="0"/>
              </a:rPr>
              <a:t> </a:t>
            </a:r>
            <a:r>
              <a:rPr lang="en-GB" sz="4000" dirty="0">
                <a:latin typeface="Arial Rounded MT Bold" pitchFamily="34" charset="0"/>
              </a:rPr>
              <a:t>cried </a:t>
            </a:r>
            <a:r>
              <a:rPr lang="en-GB" sz="4000" dirty="0" smtClean="0">
                <a:latin typeface="Arial Rounded MT Bold" pitchFamily="34" charset="0"/>
              </a:rPr>
              <a:t>and cried </a:t>
            </a:r>
          </a:p>
          <a:p>
            <a:pPr algn="ctr"/>
            <a:r>
              <a:rPr lang="en-GB" sz="4000" dirty="0" smtClean="0">
                <a:latin typeface="Arial Rounded MT Bold" pitchFamily="34" charset="0"/>
              </a:rPr>
              <a:t>until they were all tears</a:t>
            </a:r>
            <a:r>
              <a:rPr lang="en-GB" sz="4000" dirty="0">
                <a:latin typeface="Arial Rounded MT Bold" pitchFamily="34" charset="0"/>
              </a:rPr>
              <a:t>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00" y="1196752"/>
            <a:ext cx="9033482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85" y="4202271"/>
            <a:ext cx="974715" cy="1190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36667"/>
            <a:ext cx="974715" cy="11907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246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153813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rial Rounded MT Bold" pitchFamily="34" charset="0"/>
              </a:rPr>
              <a:t>When they stopped crying they said</a:t>
            </a:r>
            <a:r>
              <a:rPr lang="en-GB" sz="4000" dirty="0" smtClean="0">
                <a:latin typeface="Arial Rounded MT Bold" pitchFamily="34" charset="0"/>
              </a:rPr>
              <a:t>,</a:t>
            </a:r>
          </a:p>
          <a:p>
            <a:endParaRPr lang="en-GB" sz="4000" dirty="0" smtClean="0">
              <a:latin typeface="Arial Rounded MT Bold" pitchFamily="34" charset="0"/>
            </a:endParaRPr>
          </a:p>
          <a:p>
            <a:endParaRPr lang="en-GB" sz="4000" dirty="0">
              <a:latin typeface="Arial Rounded MT Bold" pitchFamily="34" charset="0"/>
            </a:endParaRPr>
          </a:p>
          <a:p>
            <a:r>
              <a:rPr lang="en-GB" sz="4000" dirty="0" smtClean="0">
                <a:latin typeface="Arial Rounded MT Bold" pitchFamily="34" charset="0"/>
              </a:rPr>
              <a:t>“</a:t>
            </a:r>
            <a:r>
              <a:rPr lang="en-GB" sz="4000" dirty="0">
                <a:latin typeface="Arial Rounded MT Bold" pitchFamily="34" charset="0"/>
              </a:rPr>
              <a:t>Will they believe us now</a:t>
            </a:r>
            <a:r>
              <a:rPr lang="en-GB" sz="4000" dirty="0" smtClean="0">
                <a:latin typeface="Arial Rounded MT Bold" pitchFamily="34" charset="0"/>
              </a:rPr>
              <a:t>?” </a:t>
            </a:r>
            <a:endParaRPr lang="en-GB" sz="4000" dirty="0">
              <a:latin typeface="Arial Rounded MT Bold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76" y="404664"/>
            <a:ext cx="5832648" cy="2993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941168"/>
            <a:ext cx="1118731" cy="1190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641" y="3174365"/>
            <a:ext cx="1046723" cy="1190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931" y="3397733"/>
            <a:ext cx="720079" cy="7920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887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0528" y="4253894"/>
            <a:ext cx="91440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>
                <a:latin typeface="Arial Rounded MT Bold" pitchFamily="34" charset="0"/>
              </a:rPr>
              <a:t>Mummy and daddy </a:t>
            </a:r>
            <a:r>
              <a:rPr lang="en-GB" sz="3500" dirty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3500" dirty="0">
                <a:latin typeface="Arial Rounded MT Bold" pitchFamily="34" charset="0"/>
              </a:rPr>
              <a:t> were very happy to see their little </a:t>
            </a:r>
            <a:r>
              <a:rPr lang="en-GB" sz="3500" dirty="0">
                <a:solidFill>
                  <a:srgbClr val="0070C0"/>
                </a:solidFill>
                <a:latin typeface="Arial Rounded MT Bold" pitchFamily="34" charset="0"/>
              </a:rPr>
              <a:t>blue</a:t>
            </a:r>
            <a:r>
              <a:rPr lang="en-GB" sz="3500" dirty="0">
                <a:latin typeface="Arial Rounded MT Bold" pitchFamily="34" charset="0"/>
              </a:rPr>
              <a:t>. </a:t>
            </a:r>
            <a:endParaRPr lang="en-GB" sz="3500" dirty="0" smtClean="0">
              <a:latin typeface="Arial Rounded MT Bold" pitchFamily="34" charset="0"/>
            </a:endParaRPr>
          </a:p>
          <a:p>
            <a:endParaRPr lang="en-GB" sz="3000" dirty="0" smtClean="0">
              <a:latin typeface="Arial Rounded MT Bold" pitchFamily="34" charset="0"/>
            </a:endParaRPr>
          </a:p>
          <a:p>
            <a:endParaRPr lang="en-GB" sz="3000" dirty="0">
              <a:latin typeface="Arial Rounded MT Bold" pitchFamily="34" charset="0"/>
            </a:endParaRPr>
          </a:p>
          <a:p>
            <a:r>
              <a:rPr lang="en-GB" sz="3500" dirty="0" smtClean="0">
                <a:latin typeface="Arial Rounded MT Bold" pitchFamily="34" charset="0"/>
              </a:rPr>
              <a:t>They hugged and kissed </a:t>
            </a:r>
            <a:r>
              <a:rPr lang="en-GB" sz="3500" dirty="0" smtClean="0">
                <a:solidFill>
                  <a:srgbClr val="0070C0"/>
                </a:solidFill>
                <a:latin typeface="Arial Rounded MT Bold" pitchFamily="34" charset="0"/>
              </a:rPr>
              <a:t>him</a:t>
            </a:r>
            <a:r>
              <a:rPr lang="en-GB" sz="3500" dirty="0" smtClean="0">
                <a:latin typeface="Arial Rounded MT Bold" pitchFamily="34" charset="0"/>
              </a:rPr>
              <a:t>.</a:t>
            </a:r>
            <a:endParaRPr lang="en-GB" sz="3500" dirty="0">
              <a:latin typeface="Arial Rounded MT Bold" pitchFamily="34" charset="0"/>
            </a:endParaRPr>
          </a:p>
        </p:txBody>
      </p:sp>
      <p:pic>
        <p:nvPicPr>
          <p:cNvPr id="4" name="Picture 8" descr="http://www.wpclipart.com/buildings/homes/house/house_outlin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510" y="72549"/>
            <a:ext cx="3407310" cy="377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140" y="2504015"/>
            <a:ext cx="996196" cy="828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945" y="1796098"/>
            <a:ext cx="1156686" cy="1415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217836"/>
            <a:ext cx="820173" cy="257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646" y="2993679"/>
            <a:ext cx="797727" cy="857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280614"/>
            <a:ext cx="1024761" cy="1142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031" y="5404419"/>
            <a:ext cx="1024761" cy="1046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140" y="5373215"/>
            <a:ext cx="1024761" cy="10467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488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528" y="4648487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 smtClean="0">
                <a:solidFill>
                  <a:srgbClr val="0070C0"/>
                </a:solidFill>
                <a:latin typeface="Arial Rounded MT Bold" pitchFamily="34" charset="0"/>
              </a:rPr>
              <a:t>They</a:t>
            </a:r>
            <a:r>
              <a:rPr lang="en-GB" sz="3500" dirty="0" smtClean="0">
                <a:latin typeface="Arial Rounded MT Bold" pitchFamily="34" charset="0"/>
              </a:rPr>
              <a:t> hugged and kissed </a:t>
            </a:r>
            <a:r>
              <a:rPr lang="en-GB" sz="3500" dirty="0">
                <a:latin typeface="Arial Rounded MT Bold" pitchFamily="34" charset="0"/>
              </a:rPr>
              <a:t>little </a:t>
            </a:r>
            <a:r>
              <a:rPr lang="en-GB" sz="3500" dirty="0">
                <a:solidFill>
                  <a:srgbClr val="FFC000"/>
                </a:solidFill>
                <a:latin typeface="Arial Rounded MT Bold" pitchFamily="34" charset="0"/>
              </a:rPr>
              <a:t>yellow</a:t>
            </a:r>
            <a:r>
              <a:rPr lang="en-GB" sz="3500" dirty="0">
                <a:latin typeface="Arial Rounded MT Bold" pitchFamily="34" charset="0"/>
              </a:rPr>
              <a:t> too. </a:t>
            </a:r>
            <a:endParaRPr lang="en-GB" sz="3500" dirty="0" smtClean="0">
              <a:latin typeface="Arial Rounded MT Bold" pitchFamily="34" charset="0"/>
            </a:endParaRPr>
          </a:p>
          <a:p>
            <a:endParaRPr lang="en-GB" sz="3000" dirty="0">
              <a:latin typeface="Arial Rounded MT Bold" pitchFamily="34" charset="0"/>
            </a:endParaRPr>
          </a:p>
          <a:p>
            <a:endParaRPr lang="en-GB" sz="3000" dirty="0" smtClean="0">
              <a:latin typeface="Arial Rounded MT Bold" pitchFamily="34" charset="0"/>
            </a:endParaRPr>
          </a:p>
          <a:p>
            <a:r>
              <a:rPr lang="en-GB" sz="3500" dirty="0" smtClean="0">
                <a:latin typeface="Arial Rounded MT Bold" pitchFamily="34" charset="0"/>
              </a:rPr>
              <a:t>And </a:t>
            </a:r>
            <a:r>
              <a:rPr lang="en-GB" sz="3500" dirty="0">
                <a:latin typeface="Arial Rounded MT Bold" pitchFamily="34" charset="0"/>
              </a:rPr>
              <a:t>they became </a:t>
            </a:r>
            <a:r>
              <a:rPr lang="en-GB" sz="3500" dirty="0" smtClean="0">
                <a:solidFill>
                  <a:srgbClr val="008000"/>
                </a:solidFill>
                <a:latin typeface="Arial Rounded MT Bold" pitchFamily="34" charset="0"/>
              </a:rPr>
              <a:t>green</a:t>
            </a:r>
            <a:r>
              <a:rPr lang="en-GB" sz="3500" dirty="0" smtClean="0">
                <a:latin typeface="Arial Rounded MT Bold" pitchFamily="34" charset="0"/>
              </a:rPr>
              <a:t>.</a:t>
            </a:r>
            <a:endParaRPr lang="en-GB" sz="3500" dirty="0">
              <a:latin typeface="Arial Rounded MT Bold" pitchFamily="34" charset="0"/>
            </a:endParaRPr>
          </a:p>
        </p:txBody>
      </p:sp>
      <p:pic>
        <p:nvPicPr>
          <p:cNvPr id="3" name="Picture 8" descr="http://www.wpclipart.com/buildings/homes/house/house_outlin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510" y="72549"/>
            <a:ext cx="3407310" cy="377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507" y="1100929"/>
            <a:ext cx="996196" cy="828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528" y="1183555"/>
            <a:ext cx="820173" cy="257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778" y="1934440"/>
            <a:ext cx="1486065" cy="1839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744" y="3941574"/>
            <a:ext cx="1024761" cy="910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853" y="3910370"/>
            <a:ext cx="1024761" cy="910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543" y="5445224"/>
            <a:ext cx="925964" cy="7589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975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56" y="4611231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Arial Rounded MT Bold" pitchFamily="34" charset="0"/>
              </a:rPr>
              <a:t>Now they knew what had happened. </a:t>
            </a:r>
            <a:endParaRPr lang="en-GB" sz="3000" dirty="0" smtClean="0">
              <a:latin typeface="Arial Rounded MT Bold" pitchFamily="34" charset="0"/>
            </a:endParaRPr>
          </a:p>
          <a:p>
            <a:endParaRPr lang="en-GB" sz="5000" dirty="0">
              <a:latin typeface="Arial Rounded MT Bold" pitchFamily="34" charset="0"/>
            </a:endParaRPr>
          </a:p>
          <a:p>
            <a:r>
              <a:rPr lang="en-GB" sz="3000" dirty="0" smtClean="0">
                <a:latin typeface="Arial Rounded MT Bold" pitchFamily="34" charset="0"/>
              </a:rPr>
              <a:t>So </a:t>
            </a:r>
            <a:r>
              <a:rPr lang="en-GB" sz="3000" dirty="0">
                <a:latin typeface="Arial Rounded MT Bold" pitchFamily="34" charset="0"/>
              </a:rPr>
              <a:t>they went across the street to bring the good news. </a:t>
            </a:r>
          </a:p>
        </p:txBody>
      </p:sp>
      <p:pic>
        <p:nvPicPr>
          <p:cNvPr id="3" name="Picture 8" descr="http://www.wpclipart.com/buildings/homes/house/house_outlin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510" y="79375"/>
            <a:ext cx="3404104" cy="377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1122658"/>
            <a:ext cx="1015369" cy="2369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357" y="1960765"/>
            <a:ext cx="1002499" cy="153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479" y="2588233"/>
            <a:ext cx="1184878" cy="903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339" y="3851236"/>
            <a:ext cx="978342" cy="957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436" y="5301208"/>
            <a:ext cx="721667" cy="68804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062067"/>
            <a:ext cx="978342" cy="957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895" y="5156831"/>
            <a:ext cx="725294" cy="7677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733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00" y="558924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Arial Rounded MT Bold" pitchFamily="34" charset="0"/>
              </a:rPr>
              <a:t>They all hugged each other with </a:t>
            </a:r>
            <a:r>
              <a:rPr lang="en-GB" sz="4000" dirty="0" smtClean="0">
                <a:latin typeface="Arial Rounded MT Bold" pitchFamily="34" charset="0"/>
              </a:rPr>
              <a:t>joy. </a:t>
            </a:r>
            <a:endParaRPr lang="en-GB" sz="4000" dirty="0">
              <a:latin typeface="Arial Rounded MT Bold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8914"/>
            <a:ext cx="6410325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88" y="4437112"/>
            <a:ext cx="1395088" cy="1278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563" y="4437113"/>
            <a:ext cx="1334755" cy="12980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6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00" y="5589240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dirty="0" smtClean="0">
                <a:latin typeface="Arial Rounded MT Bold" pitchFamily="34" charset="0"/>
              </a:rPr>
              <a:t>And the children played until supper time. </a:t>
            </a:r>
            <a:endParaRPr lang="en-GB" sz="3500" dirty="0">
              <a:latin typeface="Arial Rounded MT Bold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52" y="188640"/>
            <a:ext cx="4886295" cy="483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912" y="4546357"/>
            <a:ext cx="1224136" cy="1267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580265"/>
            <a:ext cx="1080120" cy="1267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790385"/>
            <a:ext cx="1224136" cy="108755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077" y="4354731"/>
            <a:ext cx="1224136" cy="1342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755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204864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0" dirty="0" smtClean="0">
                <a:latin typeface="Arial Rounded MT Bold" pitchFamily="34" charset="0"/>
              </a:rPr>
              <a:t>The end.</a:t>
            </a:r>
            <a:endParaRPr lang="en-GB" sz="150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27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5656" y="19888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hlinkClick r:id="rId3"/>
              </a:rPr>
              <a:t>http://www.youtube.com/watch?v=vTaaYWLH2pE</a:t>
            </a:r>
            <a:endParaRPr lang="en-GB" dirty="0" smtClean="0"/>
          </a:p>
          <a:p>
            <a:r>
              <a:rPr lang="en-GB" dirty="0" smtClean="0"/>
              <a:t>Clay animation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175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526</Words>
  <Application>Microsoft Office PowerPoint</Application>
  <PresentationFormat>On-screen Show (4:3)</PresentationFormat>
  <Paragraphs>120</Paragraphs>
  <Slides>37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Arial</vt:lpstr>
      <vt:lpstr>Arial Rounded MT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Korel</dc:creator>
  <cp:lastModifiedBy>Emily Korel</cp:lastModifiedBy>
  <cp:revision>121</cp:revision>
  <dcterms:created xsi:type="dcterms:W3CDTF">2014-02-14T19:01:34Z</dcterms:created>
  <dcterms:modified xsi:type="dcterms:W3CDTF">2020-05-19T07:43:01Z</dcterms:modified>
</cp:coreProperties>
</file>