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2" r:id="rId6"/>
    <p:sldId id="263" r:id="rId7"/>
    <p:sldId id="259" r:id="rId8"/>
    <p:sldId id="260" r:id="rId9"/>
    <p:sldId id="264" r:id="rId10"/>
    <p:sldId id="269" r:id="rId11"/>
    <p:sldId id="265" r:id="rId12"/>
    <p:sldId id="270" r:id="rId13"/>
    <p:sldId id="266" r:id="rId14"/>
    <p:sldId id="271" r:id="rId15"/>
    <p:sldId id="267" r:id="rId16"/>
    <p:sldId id="268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894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068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826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675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225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524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757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868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15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903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379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6C273-DDDD-4FDA-86CF-1F41F84E697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90099-20EF-42FA-B398-6480D114A2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181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8" t="20530"/>
          <a:stretch/>
        </p:blipFill>
        <p:spPr bwMode="auto">
          <a:xfrm>
            <a:off x="440633" y="163988"/>
            <a:ext cx="6063615" cy="66325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/>
          <p:cNvSpPr/>
          <p:nvPr/>
        </p:nvSpPr>
        <p:spPr>
          <a:xfrm>
            <a:off x="6611765" y="1276196"/>
            <a:ext cx="530156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0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Toy’s Party</a:t>
            </a:r>
            <a:endParaRPr lang="en-GB" sz="10000" dirty="0"/>
          </a:p>
        </p:txBody>
      </p:sp>
    </p:spTree>
    <p:extLst>
      <p:ext uri="{BB962C8B-B14F-4D97-AF65-F5344CB8AC3E}">
        <p14:creationId xmlns:p14="http://schemas.microsoft.com/office/powerpoint/2010/main" val="3390445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4" b="9454"/>
          <a:stretch/>
        </p:blipFill>
        <p:spPr bwMode="auto">
          <a:xfrm>
            <a:off x="138828" y="342183"/>
            <a:ext cx="6376670" cy="6424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35624"/>
          <a:stretch/>
        </p:blipFill>
        <p:spPr>
          <a:xfrm>
            <a:off x="7015919" y="428311"/>
            <a:ext cx="4862735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4169"/>
          <a:stretch/>
        </p:blipFill>
        <p:spPr>
          <a:xfrm>
            <a:off x="8094010" y="3554648"/>
            <a:ext cx="2706552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79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4" b="9454"/>
          <a:stretch/>
        </p:blipFill>
        <p:spPr bwMode="auto">
          <a:xfrm>
            <a:off x="198649" y="344722"/>
            <a:ext cx="6376670" cy="6424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894"/>
          <a:stretch/>
        </p:blipFill>
        <p:spPr>
          <a:xfrm>
            <a:off x="6793907" y="3557187"/>
            <a:ext cx="5141022" cy="2952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64871"/>
          <a:stretch/>
        </p:blipFill>
        <p:spPr>
          <a:xfrm>
            <a:off x="7882697" y="344722"/>
            <a:ext cx="277391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7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05" t="65054" r="90"/>
          <a:stretch/>
        </p:blipFill>
        <p:spPr bwMode="auto">
          <a:xfrm>
            <a:off x="3426864" y="290555"/>
            <a:ext cx="5375304" cy="3478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3240" y="3981512"/>
            <a:ext cx="5548637" cy="269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3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23" t="2359" r="90" b="41454"/>
          <a:stretch/>
        </p:blipFill>
        <p:spPr bwMode="auto">
          <a:xfrm>
            <a:off x="3537960" y="179461"/>
            <a:ext cx="5469308" cy="3700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098" y="3998544"/>
            <a:ext cx="7141032" cy="269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80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" t="6213" r="56761" b="58156"/>
          <a:stretch/>
        </p:blipFill>
        <p:spPr bwMode="auto">
          <a:xfrm>
            <a:off x="3307222" y="222191"/>
            <a:ext cx="4913832" cy="2803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293" y="3435371"/>
            <a:ext cx="7295087" cy="277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7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96"/>
          <a:stretch/>
        </p:blipFill>
        <p:spPr bwMode="auto">
          <a:xfrm>
            <a:off x="341832" y="329517"/>
            <a:ext cx="5794047" cy="6208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40942"/>
          <a:stretch/>
        </p:blipFill>
        <p:spPr>
          <a:xfrm>
            <a:off x="7078543" y="329517"/>
            <a:ext cx="4407005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8619"/>
          <a:stretch/>
        </p:blipFill>
        <p:spPr>
          <a:xfrm>
            <a:off x="8007409" y="3433524"/>
            <a:ext cx="3087899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43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00"/>
          <a:stretch/>
        </p:blipFill>
        <p:spPr bwMode="auto">
          <a:xfrm>
            <a:off x="2848287" y="63089"/>
            <a:ext cx="6905625" cy="39458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4193" y="4125749"/>
            <a:ext cx="7033812" cy="271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6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844" y="0"/>
            <a:ext cx="6368849" cy="3879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780" y="3918179"/>
            <a:ext cx="4629873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2741" y="2772575"/>
            <a:ext cx="3644776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92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844" y="0"/>
            <a:ext cx="6368849" cy="3879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502" y="3883996"/>
            <a:ext cx="4629873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7463" y="2710038"/>
            <a:ext cx="3328405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21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826" y="0"/>
            <a:ext cx="6821805" cy="3921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238" y="3918179"/>
            <a:ext cx="4629873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5659" y="2838179"/>
            <a:ext cx="3291811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32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826" y="0"/>
            <a:ext cx="6821805" cy="3921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0688" y="3807084"/>
            <a:ext cx="4629873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1956" y="2804890"/>
            <a:ext cx="3300000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61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415" y="121403"/>
            <a:ext cx="6779895" cy="3897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600" y="3926724"/>
            <a:ext cx="4629873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5423" y="2846724"/>
            <a:ext cx="3308229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13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415" y="121403"/>
            <a:ext cx="6779895" cy="3897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354" y="3836584"/>
            <a:ext cx="4629873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6319" y="2836046"/>
            <a:ext cx="3288649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80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597" y="83005"/>
            <a:ext cx="6214224" cy="38949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33397"/>
          <a:stretch/>
        </p:blipFill>
        <p:spPr>
          <a:xfrm>
            <a:off x="2581898" y="3978000"/>
            <a:ext cx="4835852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6520" r="54"/>
          <a:stretch/>
        </p:blipFill>
        <p:spPr>
          <a:xfrm>
            <a:off x="7417750" y="2898000"/>
            <a:ext cx="3337132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362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77"/>
          <a:stretch/>
        </p:blipFill>
        <p:spPr bwMode="auto">
          <a:xfrm>
            <a:off x="156335" y="299586"/>
            <a:ext cx="6922770" cy="63442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33542"/>
          <a:stretch/>
        </p:blipFill>
        <p:spPr>
          <a:xfrm>
            <a:off x="7197607" y="0"/>
            <a:ext cx="4851963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7063"/>
          <a:stretch/>
        </p:blipFill>
        <p:spPr>
          <a:xfrm>
            <a:off x="8075775" y="2880000"/>
            <a:ext cx="3306441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52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3725964" y="162369"/>
            <a:ext cx="5204391" cy="662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51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</Words>
  <Application>Microsoft Office PowerPoint</Application>
  <PresentationFormat>Widescreen</PresentationFormat>
  <Paragraphs>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</dc:creator>
  <cp:lastModifiedBy>Emily Korel</cp:lastModifiedBy>
  <cp:revision>17</cp:revision>
  <dcterms:created xsi:type="dcterms:W3CDTF">2017-01-14T17:31:57Z</dcterms:created>
  <dcterms:modified xsi:type="dcterms:W3CDTF">2020-05-19T08:14:01Z</dcterms:modified>
</cp:coreProperties>
</file>