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5" r:id="rId3"/>
    <p:sldId id="258" r:id="rId4"/>
    <p:sldId id="261" r:id="rId5"/>
    <p:sldId id="263" r:id="rId6"/>
    <p:sldId id="264" r:id="rId7"/>
    <p:sldId id="301" r:id="rId8"/>
    <p:sldId id="298" r:id="rId9"/>
    <p:sldId id="299" r:id="rId10"/>
    <p:sldId id="269" r:id="rId11"/>
    <p:sldId id="270" r:id="rId12"/>
    <p:sldId id="303" r:id="rId13"/>
    <p:sldId id="305" r:id="rId14"/>
    <p:sldId id="306" r:id="rId15"/>
    <p:sldId id="274" r:id="rId16"/>
    <p:sldId id="280" r:id="rId17"/>
    <p:sldId id="309" r:id="rId18"/>
    <p:sldId id="310" r:id="rId19"/>
    <p:sldId id="311" r:id="rId20"/>
    <p:sldId id="279" r:id="rId21"/>
    <p:sldId id="275" r:id="rId22"/>
    <p:sldId id="314" r:id="rId23"/>
    <p:sldId id="315" r:id="rId24"/>
    <p:sldId id="316" r:id="rId25"/>
    <p:sldId id="284" r:id="rId26"/>
    <p:sldId id="285" r:id="rId27"/>
    <p:sldId id="319" r:id="rId28"/>
    <p:sldId id="320" r:id="rId29"/>
    <p:sldId id="321" r:id="rId30"/>
    <p:sldId id="289" r:id="rId31"/>
    <p:sldId id="290" r:id="rId32"/>
    <p:sldId id="291" r:id="rId33"/>
    <p:sldId id="292" r:id="rId34"/>
    <p:sldId id="324" r:id="rId35"/>
    <p:sldId id="294" r:id="rId36"/>
    <p:sldId id="325" r:id="rId37"/>
    <p:sldId id="326" r:id="rId38"/>
    <p:sldId id="327" r:id="rId39"/>
    <p:sldId id="328" r:id="rId40"/>
    <p:sldId id="329" r:id="rId41"/>
    <p:sldId id="330" r:id="rId42"/>
    <p:sldId id="331" r:id="rId43"/>
    <p:sldId id="332" r:id="rId44"/>
    <p:sldId id="333" r:id="rId45"/>
    <p:sldId id="334" r:id="rId46"/>
    <p:sldId id="335" r:id="rId47"/>
    <p:sldId id="336" r:id="rId48"/>
    <p:sldId id="337" r:id="rId49"/>
    <p:sldId id="338" r:id="rId50"/>
    <p:sldId id="339" r:id="rId51"/>
    <p:sldId id="340" r:id="rId52"/>
    <p:sldId id="341" r:id="rId53"/>
    <p:sldId id="342" r:id="rId54"/>
    <p:sldId id="343" r:id="rId55"/>
    <p:sldId id="344" r:id="rId56"/>
    <p:sldId id="345" r:id="rId57"/>
    <p:sldId id="346" r:id="rId58"/>
    <p:sldId id="347" r:id="rId59"/>
    <p:sldId id="348" r:id="rId60"/>
    <p:sldId id="349" r:id="rId61"/>
    <p:sldId id="350" r:id="rId62"/>
    <p:sldId id="351" r:id="rId63"/>
    <p:sldId id="352" r:id="rId64"/>
    <p:sldId id="353" r:id="rId65"/>
    <p:sldId id="354" r:id="rId66"/>
    <p:sldId id="355" r:id="rId67"/>
    <p:sldId id="356" r:id="rId68"/>
    <p:sldId id="357" r:id="rId69"/>
    <p:sldId id="358" r:id="rId70"/>
    <p:sldId id="359" r:id="rId71"/>
    <p:sldId id="360" r:id="rId7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85" autoAdjust="0"/>
    <p:restoredTop sz="94660"/>
  </p:normalViewPr>
  <p:slideViewPr>
    <p:cSldViewPr snapToGrid="0">
      <p:cViewPr varScale="1">
        <p:scale>
          <a:sx n="74" d="100"/>
          <a:sy n="74" d="100"/>
        </p:scale>
        <p:origin x="60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848C7-6E92-4CFE-A971-D42DABAFB3C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3A9E1-67D8-4477-98A6-1F3624860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7789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848C7-6E92-4CFE-A971-D42DABAFB3C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3A9E1-67D8-4477-98A6-1F3624860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572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848C7-6E92-4CFE-A971-D42DABAFB3C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3A9E1-67D8-4477-98A6-1F3624860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0326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848C7-6E92-4CFE-A971-D42DABAFB3C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3A9E1-67D8-4477-98A6-1F3624860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6937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848C7-6E92-4CFE-A971-D42DABAFB3C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3A9E1-67D8-4477-98A6-1F3624860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9124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848C7-6E92-4CFE-A971-D42DABAFB3C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3A9E1-67D8-4477-98A6-1F3624860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789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848C7-6E92-4CFE-A971-D42DABAFB3C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3A9E1-67D8-4477-98A6-1F3624860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793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848C7-6E92-4CFE-A971-D42DABAFB3C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3A9E1-67D8-4477-98A6-1F3624860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339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848C7-6E92-4CFE-A971-D42DABAFB3C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3A9E1-67D8-4477-98A6-1F3624860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613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848C7-6E92-4CFE-A971-D42DABAFB3C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3A9E1-67D8-4477-98A6-1F3624860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230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A848C7-6E92-4CFE-A971-D42DABAFB3C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3A9E1-67D8-4477-98A6-1F3624860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050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848C7-6E92-4CFE-A971-D42DABAFB3C4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3A9E1-67D8-4477-98A6-1F36248605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590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40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4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4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0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40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40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516" y="1442193"/>
            <a:ext cx="11317894" cy="383191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5319" y="1442194"/>
            <a:ext cx="3233013" cy="383191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9225745" y="1442194"/>
            <a:ext cx="2854638" cy="383191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051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 result for jungl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06" y="274927"/>
            <a:ext cx="11459783" cy="62546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622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14" y="1210910"/>
            <a:ext cx="11143314" cy="430124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023796" y="1310152"/>
            <a:ext cx="2843997" cy="4005075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46054" y="1324123"/>
            <a:ext cx="2616117" cy="407656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716498" y="1226519"/>
            <a:ext cx="2616117" cy="407656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266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2459" y="480870"/>
            <a:ext cx="9106001" cy="2550972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9294031" y="390242"/>
            <a:ext cx="1524000" cy="26416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334931" y="480870"/>
            <a:ext cx="2061128" cy="255097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452888" y="480870"/>
            <a:ext cx="1211743" cy="25509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197" y="3335629"/>
            <a:ext cx="6837062" cy="320868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397287" y="3703929"/>
            <a:ext cx="2548972" cy="284038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756687" y="3462628"/>
            <a:ext cx="1791482" cy="308168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196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Image result for lion roar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" y="614362"/>
            <a:ext cx="8117896" cy="496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r="71900"/>
          <a:stretch/>
        </p:blipFill>
        <p:spPr>
          <a:xfrm>
            <a:off x="8891895" y="1030064"/>
            <a:ext cx="2708256" cy="4418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414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00" y="1236132"/>
            <a:ext cx="11035110" cy="457224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2410" y="1236132"/>
            <a:ext cx="3605798" cy="426848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8697881" y="1173117"/>
            <a:ext cx="3034773" cy="430184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93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 descr="Related image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791" y="0"/>
            <a:ext cx="111402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01387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14" y="1210910"/>
            <a:ext cx="11143314" cy="430124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023796" y="1310152"/>
            <a:ext cx="2843997" cy="4005075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46054" y="1324123"/>
            <a:ext cx="2616117" cy="407656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716498" y="1226519"/>
            <a:ext cx="2616117" cy="407656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089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4197" y="3335629"/>
            <a:ext cx="6837062" cy="320868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397287" y="3703929"/>
            <a:ext cx="2548972" cy="284038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756687" y="3462628"/>
            <a:ext cx="1791482" cy="308168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4256" y="433735"/>
            <a:ext cx="9964922" cy="2702159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161784" y="356322"/>
            <a:ext cx="1211743" cy="25509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9501540" y="265694"/>
            <a:ext cx="1770110" cy="26416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6373612" y="356322"/>
            <a:ext cx="1934128" cy="255097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453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1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wha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1192212"/>
            <a:ext cx="7594068" cy="4268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67276"/>
          <a:stretch/>
        </p:blipFill>
        <p:spPr>
          <a:xfrm>
            <a:off x="8127999" y="1508124"/>
            <a:ext cx="3598973" cy="363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31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382" y="1426811"/>
            <a:ext cx="11274444" cy="409822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9163" y="1217581"/>
            <a:ext cx="3397412" cy="4035143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19113" y="1189967"/>
            <a:ext cx="4419601" cy="4066685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796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Image result for mountains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33" y="0"/>
            <a:ext cx="1076673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9305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14" y="1210910"/>
            <a:ext cx="11143314" cy="430124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023796" y="1310152"/>
            <a:ext cx="2843997" cy="4005075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46054" y="1324123"/>
            <a:ext cx="2616117" cy="407656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716498" y="1226519"/>
            <a:ext cx="2616117" cy="407656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312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4197" y="3335629"/>
            <a:ext cx="6837062" cy="320868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397287" y="3703929"/>
            <a:ext cx="2548972" cy="284038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756687" y="3462628"/>
            <a:ext cx="1791482" cy="308168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3329" y="308756"/>
            <a:ext cx="9878797" cy="2675743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898840" y="255727"/>
            <a:ext cx="1211743" cy="25509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9238596" y="165099"/>
            <a:ext cx="1770110" cy="26416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6110668" y="255727"/>
            <a:ext cx="1934128" cy="255097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948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7" grpId="0" animBg="1"/>
      <p:bldP spid="18" grpId="0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 result for wolf in mountai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" y="820737"/>
            <a:ext cx="8620125" cy="4848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222" r="29772"/>
          <a:stretch/>
        </p:blipFill>
        <p:spPr>
          <a:xfrm>
            <a:off x="8890000" y="1843227"/>
            <a:ext cx="3124200" cy="3650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633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459" y="1398065"/>
            <a:ext cx="11030626" cy="437167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489468" y="1398065"/>
            <a:ext cx="4113258" cy="415932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737977" y="1398065"/>
            <a:ext cx="3157931" cy="415932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68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 result for river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1928"/>
            <a:ext cx="12192000" cy="54626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8445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14" y="1210910"/>
            <a:ext cx="11143314" cy="430124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023796" y="1310152"/>
            <a:ext cx="2843997" cy="4005075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46054" y="1324123"/>
            <a:ext cx="2616117" cy="407656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716498" y="1226519"/>
            <a:ext cx="2616117" cy="407656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401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4197" y="3335629"/>
            <a:ext cx="6837062" cy="320868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397287" y="3703929"/>
            <a:ext cx="2548972" cy="284038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756687" y="3462628"/>
            <a:ext cx="1791482" cy="308168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4539" y="518662"/>
            <a:ext cx="9786453" cy="2460405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918336" y="379419"/>
            <a:ext cx="1211743" cy="25509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609464" y="288791"/>
            <a:ext cx="1934128" cy="255097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534192" y="288791"/>
            <a:ext cx="2488785" cy="26416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83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1" grpId="0" animBg="1"/>
      <p:bldP spid="14" grpId="0" animBg="1"/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result for crocodile in ri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4" y="595311"/>
            <a:ext cx="7375526" cy="5542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r="73215"/>
          <a:stretch/>
        </p:blipFill>
        <p:spPr>
          <a:xfrm>
            <a:off x="8258174" y="1549507"/>
            <a:ext cx="3352523" cy="3633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482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b="7029"/>
          <a:stretch/>
        </p:blipFill>
        <p:spPr>
          <a:xfrm>
            <a:off x="498052" y="1286932"/>
            <a:ext cx="11309121" cy="4166987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40834" y="1259061"/>
            <a:ext cx="4214629" cy="4194858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8527043" y="1274454"/>
            <a:ext cx="3463188" cy="407027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42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Image result for desert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81"/>
          <a:stretch/>
        </p:blipFill>
        <p:spPr bwMode="auto">
          <a:xfrm>
            <a:off x="734096" y="0"/>
            <a:ext cx="10625070" cy="68580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9018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14" y="1210910"/>
            <a:ext cx="11143314" cy="430124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023796" y="1310152"/>
            <a:ext cx="2843997" cy="4005075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46054" y="1324123"/>
            <a:ext cx="2616117" cy="407656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716498" y="1226519"/>
            <a:ext cx="2616117" cy="407656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769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4197" y="3335629"/>
            <a:ext cx="6837062" cy="320868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397287" y="3703929"/>
            <a:ext cx="2548972" cy="284038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756687" y="3462628"/>
            <a:ext cx="1791482" cy="308168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8248" y="514623"/>
            <a:ext cx="9418153" cy="2576992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1032845" y="346356"/>
            <a:ext cx="1211743" cy="25509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5901773" y="255728"/>
            <a:ext cx="1934128" cy="255097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8750302" y="255728"/>
            <a:ext cx="2184400" cy="26416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552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9" grpId="0" animBg="1"/>
      <p:bldP spid="20" grpId="0" animBg="1"/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 result for snake in the dese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731837"/>
            <a:ext cx="7581900" cy="5307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72410"/>
          <a:stretch/>
        </p:blipFill>
        <p:spPr>
          <a:xfrm>
            <a:off x="8953809" y="1532682"/>
            <a:ext cx="2387291" cy="3943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72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349" y="1362188"/>
            <a:ext cx="11414513" cy="4478874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252650" y="1245030"/>
            <a:ext cx="3659980" cy="437287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264479" y="1245030"/>
            <a:ext cx="3648249" cy="4372870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2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 result for iceber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395"/>
            <a:ext cx="12192000" cy="66841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73265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14" y="1210910"/>
            <a:ext cx="11143314" cy="430124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023796" y="1310152"/>
            <a:ext cx="2843997" cy="4005075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46054" y="1324123"/>
            <a:ext cx="2616117" cy="4076561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716498" y="1226519"/>
            <a:ext cx="2616117" cy="407656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033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4197" y="3335629"/>
            <a:ext cx="6837062" cy="3208681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397287" y="3703929"/>
            <a:ext cx="2548972" cy="284038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756687" y="3449749"/>
            <a:ext cx="1791482" cy="308168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9104" y="496528"/>
            <a:ext cx="9841359" cy="24897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302406" y="346356"/>
            <a:ext cx="1211743" cy="25509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5904634" y="255728"/>
            <a:ext cx="1934128" cy="255097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753162" y="255728"/>
            <a:ext cx="2527301" cy="26416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224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1" grpId="0" animBg="1"/>
      <p:bldP spid="14" grpId="0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 result for polar bear i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4" y="825500"/>
            <a:ext cx="7427329" cy="496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66506"/>
          <a:stretch/>
        </p:blipFill>
        <p:spPr>
          <a:xfrm>
            <a:off x="8531087" y="1773233"/>
            <a:ext cx="2873513" cy="331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21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533" y="1632157"/>
            <a:ext cx="11302527" cy="3854243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41940" y="1462434"/>
            <a:ext cx="2907390" cy="382462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870598" y="1470807"/>
            <a:ext cx="2544338" cy="3814340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8989771" y="1472715"/>
            <a:ext cx="2911940" cy="381434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24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16" y="1770653"/>
            <a:ext cx="11384632" cy="3985462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248178" y="1634674"/>
            <a:ext cx="2975125" cy="3844943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6119953" y="1634674"/>
            <a:ext cx="2838378" cy="3876609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37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2057" y="654737"/>
            <a:ext cx="9613900" cy="223117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176807" y="485124"/>
            <a:ext cx="1117601" cy="216000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3970807" y="485123"/>
            <a:ext cx="4654885" cy="2160001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7881" y="3385056"/>
            <a:ext cx="8902252" cy="283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15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wor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3073" y="231818"/>
            <a:ext cx="6310649" cy="63106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714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0547" y="147976"/>
            <a:ext cx="4836853" cy="6297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483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52282" y="953037"/>
            <a:ext cx="945309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>
                <a:latin typeface="Comic Sans MS" panose="030F0702030302020204" pitchFamily="66" charset="0"/>
              </a:rPr>
              <a:t>Call and response version</a:t>
            </a:r>
            <a:endParaRPr lang="en-GB" sz="9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21353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5866" y="141428"/>
            <a:ext cx="8847386" cy="299547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6700" y="141428"/>
            <a:ext cx="2527300" cy="299547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9740900" y="141428"/>
            <a:ext cx="2231518" cy="2995472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5866" y="3405328"/>
            <a:ext cx="8847386" cy="299547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806700" y="3405328"/>
            <a:ext cx="2527300" cy="299547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9740900" y="3405328"/>
            <a:ext cx="2231518" cy="2995472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5488" y="634277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12737" y="3823064"/>
            <a:ext cx="2108919" cy="21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522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5488" y="634277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12737" y="3823064"/>
            <a:ext cx="2108919" cy="216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1693" y="103328"/>
            <a:ext cx="8188148" cy="316057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448800" y="219356"/>
            <a:ext cx="2260600" cy="294294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102134" y="216541"/>
            <a:ext cx="2079466" cy="299547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988334" y="166828"/>
            <a:ext cx="2079466" cy="29954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1693" y="3377113"/>
            <a:ext cx="8188148" cy="3160572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9448800" y="3493141"/>
            <a:ext cx="2260600" cy="294294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102134" y="3490326"/>
            <a:ext cx="2079466" cy="299547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6988334" y="3440613"/>
            <a:ext cx="2079466" cy="29954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64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47379" y="405900"/>
            <a:ext cx="1484509" cy="21600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8928" y="255728"/>
            <a:ext cx="9106001" cy="2550972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0350500" y="165100"/>
            <a:ext cx="1524000" cy="26416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7391400" y="255728"/>
            <a:ext cx="2061128" cy="255097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509357" y="255728"/>
            <a:ext cx="1211743" cy="25509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7697" y="3728223"/>
            <a:ext cx="2108919" cy="2160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3814" y="3329946"/>
            <a:ext cx="6449528" cy="295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32999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5488" y="634277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3537" y="4026264"/>
            <a:ext cx="2108919" cy="2160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9938" y="0"/>
            <a:ext cx="6837062" cy="320868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93028" y="368300"/>
            <a:ext cx="2548972" cy="284038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8652428" y="126999"/>
            <a:ext cx="1791482" cy="308168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9938" y="3335679"/>
            <a:ext cx="6837062" cy="3208681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293028" y="3703979"/>
            <a:ext cx="2548972" cy="284038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652428" y="3462678"/>
            <a:ext cx="1791482" cy="308168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972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4" grpId="0" animBg="1"/>
      <p:bldP spid="1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Image result for lion roar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" y="614362"/>
            <a:ext cx="8117896" cy="496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r="71900"/>
          <a:stretch/>
        </p:blipFill>
        <p:spPr>
          <a:xfrm>
            <a:off x="8891895" y="1030064"/>
            <a:ext cx="2708256" cy="4418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807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5488" y="634277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38137" y="3924664"/>
            <a:ext cx="2108919" cy="216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3090" y="141428"/>
            <a:ext cx="8400710" cy="348071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6700" y="141428"/>
            <a:ext cx="2882900" cy="324947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9105900" y="116028"/>
            <a:ext cx="2394290" cy="3274872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3090" y="3622142"/>
            <a:ext cx="8400710" cy="3480714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806700" y="3622142"/>
            <a:ext cx="2882900" cy="324947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9105900" y="3596742"/>
            <a:ext cx="2394290" cy="3274872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29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5488" y="634277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12737" y="3823064"/>
            <a:ext cx="2108919" cy="216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1693" y="103328"/>
            <a:ext cx="8188148" cy="316057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448800" y="219356"/>
            <a:ext cx="2260600" cy="294294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102134" y="216541"/>
            <a:ext cx="2079466" cy="299547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988334" y="166828"/>
            <a:ext cx="2079466" cy="29954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1693" y="3377113"/>
            <a:ext cx="8188148" cy="3160572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9448800" y="3493141"/>
            <a:ext cx="2260600" cy="294294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102134" y="3490326"/>
            <a:ext cx="2079466" cy="299547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6988334" y="3440613"/>
            <a:ext cx="2079466" cy="29954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015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47379" y="405900"/>
            <a:ext cx="1484509" cy="2160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3216" y="333141"/>
            <a:ext cx="9964922" cy="2702159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2010744" y="255728"/>
            <a:ext cx="1211743" cy="25509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0350500" y="165100"/>
            <a:ext cx="1770110" cy="26416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7697" y="3728223"/>
            <a:ext cx="2108919" cy="216000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7222572" y="255728"/>
            <a:ext cx="1934128" cy="255097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6100" y="3424237"/>
            <a:ext cx="8732072" cy="2887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770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5488" y="634277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3537" y="4026264"/>
            <a:ext cx="2108919" cy="2160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9938" y="0"/>
            <a:ext cx="6837062" cy="320868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93028" y="368300"/>
            <a:ext cx="2548972" cy="284038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8652428" y="126999"/>
            <a:ext cx="1791482" cy="308168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9938" y="3335679"/>
            <a:ext cx="6837062" cy="3208681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293028" y="3703979"/>
            <a:ext cx="2548972" cy="284038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652428" y="3462678"/>
            <a:ext cx="1791482" cy="308168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305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4" grpId="0" animBg="1"/>
      <p:bldP spid="1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wha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1192212"/>
            <a:ext cx="7594068" cy="4268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67276"/>
          <a:stretch/>
        </p:blipFill>
        <p:spPr>
          <a:xfrm>
            <a:off x="8127999" y="1508124"/>
            <a:ext cx="3598973" cy="3636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85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4275" y="319228"/>
            <a:ext cx="9079229" cy="33002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93123" y="654735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80919" y="3937364"/>
            <a:ext cx="2108919" cy="2160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47056" y="109999"/>
            <a:ext cx="2882900" cy="324947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8381999" y="109999"/>
            <a:ext cx="3458723" cy="3274872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4275" y="3777929"/>
            <a:ext cx="9079229" cy="3300272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2447056" y="3568700"/>
            <a:ext cx="2882900" cy="324947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381999" y="3568700"/>
            <a:ext cx="3458723" cy="3274872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388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5488" y="634277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12737" y="3823064"/>
            <a:ext cx="2108919" cy="216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1693" y="103328"/>
            <a:ext cx="8188148" cy="316057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448800" y="219356"/>
            <a:ext cx="2260600" cy="294294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102134" y="216541"/>
            <a:ext cx="2079466" cy="299547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988334" y="166828"/>
            <a:ext cx="2079466" cy="29954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1693" y="3377113"/>
            <a:ext cx="8188148" cy="3160572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9448800" y="3493141"/>
            <a:ext cx="2260600" cy="294294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102134" y="3490326"/>
            <a:ext cx="2079466" cy="299547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6988334" y="3440613"/>
            <a:ext cx="2079466" cy="29954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220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233" y="308757"/>
            <a:ext cx="9878797" cy="26757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47379" y="405900"/>
            <a:ext cx="1484509" cy="216000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2010744" y="255728"/>
            <a:ext cx="1211743" cy="25509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0350500" y="165100"/>
            <a:ext cx="1770110" cy="26416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7697" y="3728223"/>
            <a:ext cx="2108919" cy="216000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7222572" y="255728"/>
            <a:ext cx="1934128" cy="255097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16779" y="3481528"/>
            <a:ext cx="6380866" cy="2982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79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5488" y="634277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3537" y="4026264"/>
            <a:ext cx="2108919" cy="2160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9938" y="0"/>
            <a:ext cx="6837062" cy="320868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93028" y="368300"/>
            <a:ext cx="2548972" cy="284038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8652428" y="126999"/>
            <a:ext cx="1791482" cy="308168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9938" y="3335679"/>
            <a:ext cx="6837062" cy="3208681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293028" y="3703979"/>
            <a:ext cx="2548972" cy="284038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652428" y="3462678"/>
            <a:ext cx="1791482" cy="308168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330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4" grpId="0" animBg="1"/>
      <p:bldP spid="15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 result for wolf in mountai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" y="820737"/>
            <a:ext cx="8620125" cy="4848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222" r="29772"/>
          <a:stretch/>
        </p:blipFill>
        <p:spPr>
          <a:xfrm>
            <a:off x="8890000" y="1843227"/>
            <a:ext cx="3124200" cy="3650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592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93123" y="654735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80919" y="3937364"/>
            <a:ext cx="2108919" cy="2160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2837" y="97299"/>
            <a:ext cx="8263178" cy="3274872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2447056" y="97299"/>
            <a:ext cx="3407644" cy="311580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712200" y="97299"/>
            <a:ext cx="2616200" cy="3115801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2837" y="3481528"/>
            <a:ext cx="8263178" cy="327487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447056" y="3481528"/>
            <a:ext cx="3407644" cy="311580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8712200" y="3481528"/>
            <a:ext cx="2616200" cy="3115801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311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5488" y="634277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12737" y="3823064"/>
            <a:ext cx="2108919" cy="216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1693" y="103328"/>
            <a:ext cx="8188148" cy="316057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448800" y="219356"/>
            <a:ext cx="2260600" cy="294294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102134" y="216541"/>
            <a:ext cx="2079466" cy="299547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988334" y="166828"/>
            <a:ext cx="2079466" cy="29954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1693" y="3377113"/>
            <a:ext cx="8188148" cy="3160572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9448800" y="3493141"/>
            <a:ext cx="2260600" cy="294294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102134" y="3490326"/>
            <a:ext cx="2079466" cy="299547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6988334" y="3440613"/>
            <a:ext cx="2079466" cy="29954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531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47379" y="405900"/>
            <a:ext cx="1484509" cy="216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7697" y="3728223"/>
            <a:ext cx="2108919" cy="2160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6947" y="394971"/>
            <a:ext cx="9786453" cy="2460405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2010744" y="255728"/>
            <a:ext cx="1211743" cy="25509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701872" y="165100"/>
            <a:ext cx="1934128" cy="255097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9626600" y="165100"/>
            <a:ext cx="2488785" cy="26416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1474" y="3527424"/>
            <a:ext cx="8759825" cy="254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56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5488" y="634277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3537" y="4026264"/>
            <a:ext cx="2108919" cy="2160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9938" y="0"/>
            <a:ext cx="6837062" cy="320868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93028" y="368300"/>
            <a:ext cx="2548972" cy="284038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8652428" y="126999"/>
            <a:ext cx="1791482" cy="308168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9938" y="3335679"/>
            <a:ext cx="6837062" cy="3208681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293028" y="3703979"/>
            <a:ext cx="2548972" cy="284038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652428" y="3462678"/>
            <a:ext cx="1791482" cy="308168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900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4" grpId="0" animBg="1"/>
      <p:bldP spid="15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result for crocodile in ri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4" y="595311"/>
            <a:ext cx="7375526" cy="5542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r="73215"/>
          <a:stretch/>
        </p:blipFill>
        <p:spPr>
          <a:xfrm>
            <a:off x="8258174" y="1549507"/>
            <a:ext cx="3352523" cy="3633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15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93123" y="654735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80919" y="3937364"/>
            <a:ext cx="2108919" cy="216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b="7029"/>
          <a:stretch/>
        </p:blipFill>
        <p:spPr>
          <a:xfrm>
            <a:off x="2751856" y="192229"/>
            <a:ext cx="8543262" cy="3147872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594638" y="164357"/>
            <a:ext cx="3183862" cy="317574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8836136" y="176834"/>
            <a:ext cx="2616200" cy="3115801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4"/>
          <a:srcRect b="7029"/>
          <a:stretch/>
        </p:blipFill>
        <p:spPr>
          <a:xfrm>
            <a:off x="2751856" y="3583129"/>
            <a:ext cx="8543262" cy="3147872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2594638" y="3555257"/>
            <a:ext cx="3183862" cy="317574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836136" y="3567734"/>
            <a:ext cx="2616200" cy="3115801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2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5488" y="634277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12737" y="3823064"/>
            <a:ext cx="2108919" cy="216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1693" y="103328"/>
            <a:ext cx="8188148" cy="316057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448800" y="219356"/>
            <a:ext cx="2260600" cy="294294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102134" y="216541"/>
            <a:ext cx="2079466" cy="299547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988334" y="166828"/>
            <a:ext cx="2079466" cy="29954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1693" y="3377113"/>
            <a:ext cx="8188148" cy="3160572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9448800" y="3493141"/>
            <a:ext cx="2260600" cy="294294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102134" y="3490326"/>
            <a:ext cx="2079466" cy="299547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6988334" y="3440613"/>
            <a:ext cx="2079466" cy="29954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746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6147" y="423995"/>
            <a:ext cx="9418153" cy="257699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47379" y="405900"/>
            <a:ext cx="1484509" cy="216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7697" y="3728223"/>
            <a:ext cx="2108919" cy="216000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2010744" y="255728"/>
            <a:ext cx="1211743" cy="25509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879672" y="165100"/>
            <a:ext cx="1934128" cy="255097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9728201" y="165100"/>
            <a:ext cx="2184400" cy="26416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70609" y="3374182"/>
            <a:ext cx="7041530" cy="3209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47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5488" y="634277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3537" y="4026264"/>
            <a:ext cx="2108919" cy="2160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9938" y="0"/>
            <a:ext cx="6837062" cy="320868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93028" y="368300"/>
            <a:ext cx="2548972" cy="284038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8652428" y="126999"/>
            <a:ext cx="1791482" cy="308168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9938" y="3335679"/>
            <a:ext cx="6837062" cy="3208681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293028" y="3703979"/>
            <a:ext cx="2548972" cy="284038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652428" y="3462678"/>
            <a:ext cx="1791482" cy="308168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397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4" grpId="0" animBg="1"/>
      <p:bldP spid="15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 result for snake in the dese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731837"/>
            <a:ext cx="7581900" cy="5307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72410"/>
          <a:stretch/>
        </p:blipFill>
        <p:spPr>
          <a:xfrm>
            <a:off x="8953809" y="1532682"/>
            <a:ext cx="2387291" cy="3943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24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4638" y="212983"/>
            <a:ext cx="8517862" cy="33422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93123" y="654735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80919" y="3937364"/>
            <a:ext cx="2108919" cy="2160000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2454938" y="146863"/>
            <a:ext cx="2764762" cy="317574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96300" y="326220"/>
            <a:ext cx="2755900" cy="2996388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4638" y="3621377"/>
            <a:ext cx="8517862" cy="334227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454938" y="3555257"/>
            <a:ext cx="2764762" cy="317574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496300" y="3734614"/>
            <a:ext cx="2755900" cy="2996388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759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5488" y="634277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12737" y="3823064"/>
            <a:ext cx="2108919" cy="216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1693" y="103328"/>
            <a:ext cx="8188148" cy="316057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448800" y="219356"/>
            <a:ext cx="2260600" cy="294294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102134" y="216541"/>
            <a:ext cx="2079466" cy="299547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6988334" y="166828"/>
            <a:ext cx="2079466" cy="29954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1693" y="3377113"/>
            <a:ext cx="8188148" cy="3160572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9448800" y="3493141"/>
            <a:ext cx="2260600" cy="294294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102134" y="3490326"/>
            <a:ext cx="2079466" cy="299547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6988334" y="3440613"/>
            <a:ext cx="2079466" cy="29954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681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7442" y="405900"/>
            <a:ext cx="9841359" cy="2489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47379" y="405900"/>
            <a:ext cx="1484509" cy="21600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07697" y="3728223"/>
            <a:ext cx="2108919" cy="216000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2010744" y="255728"/>
            <a:ext cx="1211743" cy="255097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612972" y="165100"/>
            <a:ext cx="1934128" cy="2550972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9461500" y="165100"/>
            <a:ext cx="2527301" cy="26416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51087" y="3297233"/>
            <a:ext cx="7820830" cy="3021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091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5488" y="634277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63537" y="4026264"/>
            <a:ext cx="2108919" cy="2160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9938" y="0"/>
            <a:ext cx="6837062" cy="320868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93028" y="368300"/>
            <a:ext cx="2548972" cy="284038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8652428" y="126999"/>
            <a:ext cx="1791482" cy="308168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9938" y="3335679"/>
            <a:ext cx="6837062" cy="3208681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293028" y="3703979"/>
            <a:ext cx="2548972" cy="2840381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8652428" y="3462678"/>
            <a:ext cx="1791482" cy="308168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221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4" grpId="0" animBg="1"/>
      <p:bldP spid="15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 result for polar bear i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4" y="825500"/>
            <a:ext cx="7427329" cy="496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66506"/>
          <a:stretch/>
        </p:blipFill>
        <p:spPr>
          <a:xfrm>
            <a:off x="8531087" y="1773233"/>
            <a:ext cx="2873513" cy="331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59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3669" y="370028"/>
            <a:ext cx="9203662" cy="313851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93123" y="654735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80919" y="3937364"/>
            <a:ext cx="2108919" cy="2160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454075" y="200306"/>
            <a:ext cx="2452556" cy="311439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5313031" y="208678"/>
            <a:ext cx="2146300" cy="3106022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9440531" y="208678"/>
            <a:ext cx="2456394" cy="310602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3669" y="3678265"/>
            <a:ext cx="9203662" cy="3138515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2454075" y="3508543"/>
            <a:ext cx="2452556" cy="3114394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5313031" y="3516915"/>
            <a:ext cx="2146300" cy="3106022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9440531" y="3516915"/>
            <a:ext cx="2456394" cy="3106022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39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93123" y="654735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80919" y="3937364"/>
            <a:ext cx="2108919" cy="2160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6675" y="230328"/>
            <a:ext cx="8975925" cy="3142237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2772438" y="94350"/>
            <a:ext cx="2345662" cy="3080650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7505699" y="94350"/>
            <a:ext cx="2237847" cy="310602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36675" y="3644521"/>
            <a:ext cx="8975925" cy="3142237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2772438" y="3508543"/>
            <a:ext cx="2345662" cy="3080650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7505699" y="3508543"/>
            <a:ext cx="2237847" cy="3106022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391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93123" y="654735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80919" y="3937364"/>
            <a:ext cx="2108919" cy="2160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5550" y="4106976"/>
            <a:ext cx="9613900" cy="2231173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2400300" y="3937363"/>
            <a:ext cx="1117601" cy="216000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5194300" y="3937362"/>
            <a:ext cx="4654885" cy="2160001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5550" y="824349"/>
            <a:ext cx="9613900" cy="223117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400300" y="654736"/>
            <a:ext cx="1117601" cy="2160001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194300" y="654735"/>
            <a:ext cx="4654885" cy="2160001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374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93123" y="654735"/>
            <a:ext cx="1484509" cy="2160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80919" y="3937364"/>
            <a:ext cx="2108919" cy="2160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7605" y="3751685"/>
            <a:ext cx="8902252" cy="283961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7605" y="654735"/>
            <a:ext cx="8902252" cy="2839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6300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0547" y="147976"/>
            <a:ext cx="4836853" cy="6297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491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4</Words>
  <Application>Microsoft Office PowerPoint</Application>
  <PresentationFormat>Widescreen</PresentationFormat>
  <Paragraphs>1</Paragraphs>
  <Slides>71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71</vt:i4>
      </vt:variant>
    </vt:vector>
  </HeadingPairs>
  <TitlesOfParts>
    <vt:vector size="7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Fairway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Korel</dc:creator>
  <cp:lastModifiedBy>Emily Korel</cp:lastModifiedBy>
  <cp:revision>52</cp:revision>
  <dcterms:created xsi:type="dcterms:W3CDTF">2017-05-26T09:41:41Z</dcterms:created>
  <dcterms:modified xsi:type="dcterms:W3CDTF">2020-05-18T08:05:50Z</dcterms:modified>
</cp:coreProperties>
</file>