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3" r:id="rId5"/>
    <p:sldId id="264" r:id="rId6"/>
    <p:sldId id="265" r:id="rId7"/>
    <p:sldId id="259" r:id="rId8"/>
    <p:sldId id="260" r:id="rId9"/>
    <p:sldId id="261" r:id="rId10"/>
    <p:sldId id="276" r:id="rId11"/>
    <p:sldId id="279" r:id="rId12"/>
    <p:sldId id="281" r:id="rId13"/>
    <p:sldId id="283" r:id="rId14"/>
    <p:sldId id="287" r:id="rId15"/>
    <p:sldId id="288" r:id="rId16"/>
    <p:sldId id="289" r:id="rId17"/>
    <p:sldId id="292" r:id="rId18"/>
    <p:sldId id="294" r:id="rId19"/>
    <p:sldId id="295" r:id="rId20"/>
    <p:sldId id="296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457" autoAdjust="0"/>
    <p:restoredTop sz="94660"/>
  </p:normalViewPr>
  <p:slideViewPr>
    <p:cSldViewPr snapToGrid="0">
      <p:cViewPr varScale="1">
        <p:scale>
          <a:sx n="74" d="100"/>
          <a:sy n="74" d="100"/>
        </p:scale>
        <p:origin x="80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626043-167B-4D8D-9204-6838DAA41A96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F32CE-589A-4CEC-AF49-0783BD942D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02791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626043-167B-4D8D-9204-6838DAA41A96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F32CE-589A-4CEC-AF49-0783BD942D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490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626043-167B-4D8D-9204-6838DAA41A96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F32CE-589A-4CEC-AF49-0783BD942D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65326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626043-167B-4D8D-9204-6838DAA41A96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F32CE-589A-4CEC-AF49-0783BD942D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75079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626043-167B-4D8D-9204-6838DAA41A96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F32CE-589A-4CEC-AF49-0783BD942D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69971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626043-167B-4D8D-9204-6838DAA41A96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F32CE-589A-4CEC-AF49-0783BD942D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72020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626043-167B-4D8D-9204-6838DAA41A96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F32CE-589A-4CEC-AF49-0783BD942D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45372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626043-167B-4D8D-9204-6838DAA41A96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F32CE-589A-4CEC-AF49-0783BD942D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16647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626043-167B-4D8D-9204-6838DAA41A96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F32CE-589A-4CEC-AF49-0783BD942D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45095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626043-167B-4D8D-9204-6838DAA41A96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F32CE-589A-4CEC-AF49-0783BD942D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57031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626043-167B-4D8D-9204-6838DAA41A96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F32CE-589A-4CEC-AF49-0783BD942D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99196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626043-167B-4D8D-9204-6838DAA41A96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0F32CE-589A-4CEC-AF49-0783BD942D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10370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10559" y="152488"/>
            <a:ext cx="4210495" cy="64728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7320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/>
          <a:stretch>
            <a:fillRect/>
          </a:stretch>
        </p:blipFill>
        <p:spPr>
          <a:xfrm rot="16200000">
            <a:off x="-498142" y="498141"/>
            <a:ext cx="6755642" cy="575935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01303" y="250688"/>
            <a:ext cx="4192149" cy="28800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88267" y="3437761"/>
            <a:ext cx="3564424" cy="28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21896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 rotWithShape="1">
          <a:blip r:embed="rId2"/>
          <a:srcRect l="13030"/>
          <a:stretch/>
        </p:blipFill>
        <p:spPr bwMode="auto">
          <a:xfrm rot="16200000">
            <a:off x="12998" y="237490"/>
            <a:ext cx="6788785" cy="645223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28304" y="436231"/>
            <a:ext cx="4025528" cy="28800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35086" y="3463607"/>
            <a:ext cx="2011963" cy="28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97980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 rotWithShape="1">
          <a:blip r:embed="rId2"/>
          <a:srcRect l="13030"/>
          <a:stretch/>
        </p:blipFill>
        <p:spPr bwMode="auto">
          <a:xfrm rot="16200000">
            <a:off x="12998" y="237490"/>
            <a:ext cx="6788785" cy="645223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28304" y="436231"/>
            <a:ext cx="4025528" cy="288000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60642" y="3463607"/>
            <a:ext cx="2012690" cy="28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66562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 rotWithShape="1">
          <a:blip r:embed="rId2"/>
          <a:srcRect l="13030"/>
          <a:stretch/>
        </p:blipFill>
        <p:spPr bwMode="auto">
          <a:xfrm rot="16200000">
            <a:off x="12998" y="237490"/>
            <a:ext cx="6788785" cy="645223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28304" y="436231"/>
            <a:ext cx="4025528" cy="288000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38750" y="3579053"/>
            <a:ext cx="2023419" cy="28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70620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 rotWithShape="1">
          <a:blip r:embed="rId2"/>
          <a:srcRect l="13030"/>
          <a:stretch/>
        </p:blipFill>
        <p:spPr bwMode="auto">
          <a:xfrm rot="16200000">
            <a:off x="12998" y="237490"/>
            <a:ext cx="6788785" cy="645223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33508" y="284541"/>
            <a:ext cx="5465986" cy="2880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74091" y="3545632"/>
            <a:ext cx="2036093" cy="28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15080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 rotWithShape="1">
          <a:blip r:embed="rId2"/>
          <a:srcRect l="13030"/>
          <a:stretch/>
        </p:blipFill>
        <p:spPr bwMode="auto">
          <a:xfrm rot="16200000">
            <a:off x="5431159" y="237490"/>
            <a:ext cx="6788785" cy="645223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Oval Callout 2"/>
          <p:cNvSpPr/>
          <p:nvPr/>
        </p:nvSpPr>
        <p:spPr>
          <a:xfrm>
            <a:off x="351453" y="624522"/>
            <a:ext cx="5247981" cy="3647227"/>
          </a:xfrm>
          <a:prstGeom prst="wedgeEllipseCallout">
            <a:avLst>
              <a:gd name="adj1" fmla="val 126109"/>
              <a:gd name="adj2" fmla="val -17924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48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We’ll have to go shopping.</a:t>
            </a:r>
            <a:endParaRPr lang="en-GB" sz="16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33773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r="76908"/>
          <a:stretch/>
        </p:blipFill>
        <p:spPr>
          <a:xfrm>
            <a:off x="329110" y="966929"/>
            <a:ext cx="2700693" cy="457406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23072" r="56623"/>
          <a:stretch/>
        </p:blipFill>
        <p:spPr>
          <a:xfrm>
            <a:off x="3029803" y="966929"/>
            <a:ext cx="2374710" cy="457406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43494" r="48221"/>
          <a:stretch/>
        </p:blipFill>
        <p:spPr>
          <a:xfrm>
            <a:off x="5404513" y="966929"/>
            <a:ext cx="968991" cy="457406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51544" r="35970"/>
          <a:stretch/>
        </p:blipFill>
        <p:spPr>
          <a:xfrm>
            <a:off x="6373504" y="986370"/>
            <a:ext cx="1460310" cy="457406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/>
          <a:srcRect l="63681" r="-89"/>
          <a:stretch/>
        </p:blipFill>
        <p:spPr>
          <a:xfrm>
            <a:off x="7833814" y="986370"/>
            <a:ext cx="4258102" cy="4574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455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304" y="309694"/>
            <a:ext cx="11340361" cy="602286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5451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2257" y="34101"/>
            <a:ext cx="7287904" cy="385287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r="35827"/>
          <a:stretch/>
        </p:blipFill>
        <p:spPr>
          <a:xfrm>
            <a:off x="2676302" y="3978000"/>
            <a:ext cx="4693489" cy="28800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63799"/>
          <a:stretch/>
        </p:blipFill>
        <p:spPr>
          <a:xfrm>
            <a:off x="7369791" y="3978000"/>
            <a:ext cx="2647664" cy="28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939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r="76908"/>
          <a:stretch/>
        </p:blipFill>
        <p:spPr>
          <a:xfrm>
            <a:off x="329110" y="966929"/>
            <a:ext cx="2700693" cy="457406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23072" r="56623"/>
          <a:stretch/>
        </p:blipFill>
        <p:spPr>
          <a:xfrm>
            <a:off x="3029803" y="966929"/>
            <a:ext cx="2374710" cy="457406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43494" r="48221"/>
          <a:stretch/>
        </p:blipFill>
        <p:spPr>
          <a:xfrm>
            <a:off x="5404513" y="966929"/>
            <a:ext cx="968991" cy="457406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51544" r="35970"/>
          <a:stretch/>
        </p:blipFill>
        <p:spPr>
          <a:xfrm>
            <a:off x="6373504" y="986370"/>
            <a:ext cx="1460310" cy="457406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06519" y="947488"/>
            <a:ext cx="4164204" cy="45935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1507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902" y="387145"/>
            <a:ext cx="10672642" cy="593674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43269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8459" y="139318"/>
            <a:ext cx="8246692" cy="3663562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" r="51645"/>
          <a:stretch/>
        </p:blipFill>
        <p:spPr>
          <a:xfrm>
            <a:off x="2676302" y="3978000"/>
            <a:ext cx="3536491" cy="28800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12793" y="4713150"/>
            <a:ext cx="1314450" cy="14097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41472" y="3904093"/>
            <a:ext cx="2602817" cy="28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38159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r="76908"/>
          <a:stretch/>
        </p:blipFill>
        <p:spPr>
          <a:xfrm>
            <a:off x="329110" y="966929"/>
            <a:ext cx="2700693" cy="457406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23072" r="56623"/>
          <a:stretch/>
        </p:blipFill>
        <p:spPr>
          <a:xfrm>
            <a:off x="3029803" y="966929"/>
            <a:ext cx="2374710" cy="457406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43494" r="48221"/>
          <a:stretch/>
        </p:blipFill>
        <p:spPr>
          <a:xfrm>
            <a:off x="5404513" y="966929"/>
            <a:ext cx="968991" cy="457406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51544" r="35970"/>
          <a:stretch/>
        </p:blipFill>
        <p:spPr>
          <a:xfrm>
            <a:off x="6373504" y="986370"/>
            <a:ext cx="1460310" cy="457406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33814" y="905877"/>
            <a:ext cx="4203941" cy="46351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86764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174" y="262158"/>
            <a:ext cx="11057202" cy="648474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51212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1" r="51645"/>
          <a:stretch/>
        </p:blipFill>
        <p:spPr>
          <a:xfrm>
            <a:off x="2676302" y="3978000"/>
            <a:ext cx="3536491" cy="28800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12793" y="4713150"/>
            <a:ext cx="1314450" cy="1409700"/>
          </a:xfrm>
          <a:prstGeom prst="rect">
            <a:avLst/>
          </a:prstGeom>
        </p:spPr>
      </p:pic>
      <p:pic>
        <p:nvPicPr>
          <p:cNvPr id="6" name="Picture 5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7210" y="1444"/>
            <a:ext cx="8605615" cy="3976556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57456" y="3978000"/>
            <a:ext cx="2552800" cy="2790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74307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 rotWithShape="1">
          <a:blip r:embed="rId2"/>
          <a:srcRect l="11400"/>
          <a:stretch/>
        </p:blipFill>
        <p:spPr bwMode="auto">
          <a:xfrm rot="16200000">
            <a:off x="100166" y="10795"/>
            <a:ext cx="6812915" cy="688149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35122" y="327055"/>
            <a:ext cx="4901284" cy="28800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74091" y="3545632"/>
            <a:ext cx="2036093" cy="28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3579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 rotWithShape="1">
          <a:blip r:embed="rId2"/>
          <a:srcRect l="11400"/>
          <a:stretch/>
        </p:blipFill>
        <p:spPr bwMode="auto">
          <a:xfrm rot="16200000">
            <a:off x="100166" y="10795"/>
            <a:ext cx="6812915" cy="688149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47371" y="132460"/>
            <a:ext cx="5053333" cy="28800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89636" y="3389387"/>
            <a:ext cx="2069581" cy="28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62185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 rotWithShape="1">
          <a:blip r:embed="rId2"/>
          <a:srcRect l="11400"/>
          <a:stretch/>
        </p:blipFill>
        <p:spPr bwMode="auto">
          <a:xfrm rot="16200000">
            <a:off x="100166" y="10795"/>
            <a:ext cx="6812915" cy="688149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7" name="Oval Callout 6"/>
          <p:cNvSpPr/>
          <p:nvPr/>
        </p:nvSpPr>
        <p:spPr>
          <a:xfrm>
            <a:off x="6186111" y="146474"/>
            <a:ext cx="5750560" cy="2839085"/>
          </a:xfrm>
          <a:prstGeom prst="wedgeEllipseCallout">
            <a:avLst>
              <a:gd name="adj1" fmla="val -134227"/>
              <a:gd name="adj2" fmla="val 2722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40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You should have written a shopping list.</a:t>
            </a:r>
            <a:endParaRPr lang="en-GB" sz="16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88286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/>
          <a:stretch>
            <a:fillRect/>
          </a:stretch>
        </p:blipFill>
        <p:spPr>
          <a:xfrm>
            <a:off x="3725964" y="162369"/>
            <a:ext cx="5204391" cy="6622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5460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14</Words>
  <Application>Microsoft Office PowerPoint</Application>
  <PresentationFormat>Widescreen</PresentationFormat>
  <Paragraphs>2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6" baseType="lpstr">
      <vt:lpstr>Arial</vt:lpstr>
      <vt:lpstr>Calibri</vt:lpstr>
      <vt:lpstr>Calibri Light</vt:lpstr>
      <vt:lpstr>Comic Sans MS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Emily</dc:creator>
  <cp:lastModifiedBy>Emily Korel</cp:lastModifiedBy>
  <cp:revision>23</cp:revision>
  <dcterms:created xsi:type="dcterms:W3CDTF">2017-01-14T16:54:35Z</dcterms:created>
  <dcterms:modified xsi:type="dcterms:W3CDTF">2020-05-19T08:00:54Z</dcterms:modified>
</cp:coreProperties>
</file>