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256" r:id="rId2"/>
    <p:sldId id="257" r:id="rId3"/>
    <p:sldId id="258" r:id="rId4"/>
    <p:sldId id="259" r:id="rId5"/>
    <p:sldId id="270" r:id="rId6"/>
    <p:sldId id="261" r:id="rId7"/>
    <p:sldId id="262" r:id="rId8"/>
    <p:sldId id="263" r:id="rId9"/>
    <p:sldId id="264" r:id="rId10"/>
    <p:sldId id="265" r:id="rId11"/>
    <p:sldId id="283" r:id="rId12"/>
    <p:sldId id="267" r:id="rId13"/>
    <p:sldId id="268" r:id="rId14"/>
    <p:sldId id="269" r:id="rId15"/>
    <p:sldId id="272" r:id="rId16"/>
    <p:sldId id="284" r:id="rId17"/>
    <p:sldId id="273" r:id="rId18"/>
    <p:sldId id="274" r:id="rId19"/>
    <p:sldId id="275" r:id="rId20"/>
    <p:sldId id="276" r:id="rId21"/>
    <p:sldId id="286" r:id="rId22"/>
    <p:sldId id="285" r:id="rId23"/>
    <p:sldId id="277" r:id="rId24"/>
    <p:sldId id="278" r:id="rId25"/>
    <p:sldId id="279" r:id="rId26"/>
    <p:sldId id="280" r:id="rId27"/>
    <p:sldId id="288" r:id="rId28"/>
    <p:sldId id="281" r:id="rId29"/>
    <p:sldId id="282" r:id="rId30"/>
    <p:sldId id="289" r:id="rId31"/>
    <p:sldId id="290" r:id="rId32"/>
    <p:sldId id="324" r:id="rId33"/>
    <p:sldId id="305" r:id="rId34"/>
    <p:sldId id="292" r:id="rId35"/>
    <p:sldId id="293" r:id="rId36"/>
    <p:sldId id="294" r:id="rId37"/>
    <p:sldId id="297" r:id="rId38"/>
    <p:sldId id="325" r:id="rId39"/>
    <p:sldId id="326" r:id="rId40"/>
    <p:sldId id="299" r:id="rId41"/>
    <p:sldId id="300" r:id="rId42"/>
    <p:sldId id="301" r:id="rId43"/>
    <p:sldId id="302" r:id="rId44"/>
    <p:sldId id="308" r:id="rId45"/>
    <p:sldId id="309" r:id="rId46"/>
    <p:sldId id="303" r:id="rId47"/>
    <p:sldId id="310" r:id="rId48"/>
    <p:sldId id="311" r:id="rId49"/>
    <p:sldId id="312" r:id="rId50"/>
    <p:sldId id="313" r:id="rId51"/>
    <p:sldId id="314" r:id="rId52"/>
    <p:sldId id="315" r:id="rId53"/>
    <p:sldId id="316" r:id="rId54"/>
    <p:sldId id="317" r:id="rId55"/>
    <p:sldId id="318" r:id="rId56"/>
    <p:sldId id="319" r:id="rId57"/>
    <p:sldId id="320" r:id="rId58"/>
    <p:sldId id="321" r:id="rId59"/>
    <p:sldId id="323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3" autoAdjust="0"/>
    <p:restoredTop sz="94660"/>
  </p:normalViewPr>
  <p:slideViewPr>
    <p:cSldViewPr>
      <p:cViewPr varScale="1">
        <p:scale>
          <a:sx n="70" d="100"/>
          <a:sy n="70" d="100"/>
        </p:scale>
        <p:origin x="136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99982F-695F-4880-A276-1D149531E6D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560AB3-7245-4763-88C2-AEC4FE20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568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8274A-F161-4B11-AD5F-3C75F066D1ED}" type="datetime1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947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947-464C-4864-AA9B-9809F380A83E}" type="datetime1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190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EC3-D946-40A2-8E25-409D32782AFE}" type="datetime1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21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A97A6-6F8F-4B86-AD1C-CCFE4A55722C}" type="datetime1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868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17371-0BFB-4FED-BCC0-6425F608D56F}" type="datetime1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651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5C2C9-9FD2-4062-96DC-631EA56ED6FA}" type="datetime1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306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77D80-1498-40A1-A151-F3524D18831F}" type="datetime1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093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830A7-0214-4B79-B727-05B5F8165534}" type="datetime1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990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C305-8172-4156-8215-04D530181002}" type="datetime1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647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B7600-4105-42B6-99E7-48B9188E07D4}" type="datetime1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228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D081C-1EBD-48C0-88AA-961486307464}" type="datetime1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8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7F0F8-4DFE-46F8-958B-631B543C0AC4}" type="datetime1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3A25B-C4C7-4063-B8BA-F187F8ADD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878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2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19.png"/><Relationship Id="rId7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4.png"/><Relationship Id="rId5" Type="http://schemas.openxmlformats.org/officeDocument/2006/relationships/image" Target="../media/image31.png"/><Relationship Id="rId10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9.png"/><Relationship Id="rId7" Type="http://schemas.openxmlformats.org/officeDocument/2006/relationships/image" Target="../media/image1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image" Target="../media/image41.png"/><Relationship Id="rId5" Type="http://schemas.openxmlformats.org/officeDocument/2006/relationships/image" Target="../media/image39.png"/><Relationship Id="rId10" Type="http://schemas.openxmlformats.org/officeDocument/2006/relationships/image" Target="../media/image40.png"/><Relationship Id="rId4" Type="http://schemas.openxmlformats.org/officeDocument/2006/relationships/image" Target="../media/image24.png"/><Relationship Id="rId9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9.png"/><Relationship Id="rId7" Type="http://schemas.openxmlformats.org/officeDocument/2006/relationships/image" Target="../media/image3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47.png"/><Relationship Id="rId5" Type="http://schemas.openxmlformats.org/officeDocument/2006/relationships/image" Target="../media/image39.png"/><Relationship Id="rId10" Type="http://schemas.openxmlformats.org/officeDocument/2006/relationships/image" Target="../media/image46.png"/><Relationship Id="rId4" Type="http://schemas.openxmlformats.org/officeDocument/2006/relationships/image" Target="../media/image24.png"/><Relationship Id="rId9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3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1.png"/><Relationship Id="rId7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openxmlformats.org/officeDocument/2006/relationships/image" Target="../media/image55.png"/><Relationship Id="rId5" Type="http://schemas.openxmlformats.org/officeDocument/2006/relationships/image" Target="../media/image53.png"/><Relationship Id="rId10" Type="http://schemas.openxmlformats.org/officeDocument/2006/relationships/image" Target="../media/image54.png"/><Relationship Id="rId4" Type="http://schemas.openxmlformats.org/officeDocument/2006/relationships/image" Target="../media/image52.png"/><Relationship Id="rId9" Type="http://schemas.openxmlformats.org/officeDocument/2006/relationships/image" Target="../media/image4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3.jpeg"/><Relationship Id="rId4" Type="http://schemas.openxmlformats.org/officeDocument/2006/relationships/image" Target="../media/image57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966" y="476672"/>
            <a:ext cx="9171966" cy="5313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6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792088"/>
            <a:ext cx="9220988" cy="50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69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64706" cy="537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14" y="0"/>
            <a:ext cx="9142226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26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hen,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3268" y="1556792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And I had a chick.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5</a:t>
            </a:fld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519" y="112864"/>
            <a:ext cx="1626553" cy="140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1752709"/>
            <a:ext cx="54768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628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94" y="548680"/>
            <a:ext cx="9271132" cy="530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7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4096"/>
            <a:ext cx="9210759" cy="5013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67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23" y="692696"/>
            <a:ext cx="9157723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0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70"/>
            <a:ext cx="9144000" cy="6673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15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700" y="404664"/>
            <a:ext cx="9252212" cy="587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41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duck,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3268" y="1556792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And I had a duckling.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11</a:t>
            </a:fld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476723"/>
            <a:ext cx="1626553" cy="140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952591"/>
            <a:ext cx="54768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39552" y="2818357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hen,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552" y="3933056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chick,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47898"/>
            <a:ext cx="1596542" cy="1264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621500" y="1412775"/>
            <a:ext cx="965076" cy="104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0193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2692" cy="623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46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13</a:t>
            </a:fld>
            <a:endParaRPr lang="en-GB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087"/>
            <a:ext cx="9144000" cy="602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830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14</a:t>
            </a:fld>
            <a:endParaRPr lang="en-GB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25" y="706751"/>
            <a:ext cx="9158925" cy="5026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43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15</a:t>
            </a:fld>
            <a:endParaRPr lang="en-GB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76064"/>
            <a:ext cx="9247500" cy="5013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803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7108" y="2216594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duck,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0824" y="3440730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duckling.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16</a:t>
            </a:fld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444" y="4360661"/>
            <a:ext cx="1626553" cy="140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484" y="5836529"/>
            <a:ext cx="54768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97108" y="4702295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hen,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7108" y="5816994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chick.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316" y="1938098"/>
            <a:ext cx="1596542" cy="1264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15036" y="3250646"/>
            <a:ext cx="965076" cy="104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97108" y="31587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cat,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911" y="1124744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And I had a kitten.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907" y="74455"/>
            <a:ext cx="811154" cy="109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46437" y="1031445"/>
            <a:ext cx="919162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623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17</a:t>
            </a:fld>
            <a:endParaRPr lang="en-GB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48680"/>
            <a:ext cx="9280735" cy="50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232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18</a:t>
            </a:fld>
            <a:endParaRPr lang="en-GB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8290"/>
            <a:ext cx="9144000" cy="5044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80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19</a:t>
            </a:fld>
            <a:endParaRPr lang="en-GB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85" y="432048"/>
            <a:ext cx="9152686" cy="558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979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20</a:t>
            </a:fld>
            <a:endParaRPr lang="en-GB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2"/>
          <a:stretch/>
        </p:blipFill>
        <p:spPr bwMode="auto">
          <a:xfrm>
            <a:off x="0" y="-27384"/>
            <a:ext cx="9144000" cy="6386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717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7961" y="4608151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duck,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1677" y="5832287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duckling.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21</a:t>
            </a:fld>
            <a:endParaRPr lang="en-GB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169" y="4329655"/>
            <a:ext cx="1596542" cy="1264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95889" y="5642203"/>
            <a:ext cx="965076" cy="104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77961" y="2423144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cat,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8764" y="3516301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kitten.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591" y="1954648"/>
            <a:ext cx="939457" cy="1266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921467" y="3413972"/>
            <a:ext cx="919162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63153" y="0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dog,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1922" y="1196752"/>
            <a:ext cx="54702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And I had a puppy.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096" y="30823"/>
            <a:ext cx="1058865" cy="1354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26" y="1299163"/>
            <a:ext cx="978242" cy="6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1911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2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22</a:t>
            </a:fld>
            <a:endParaRPr lang="en-GB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210" y="197029"/>
            <a:ext cx="1456984" cy="1259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249" y="1526351"/>
            <a:ext cx="54768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17873" y="392117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hen,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7873" y="1506816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chick.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02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23</a:t>
            </a:fld>
            <a:endParaRPr lang="en-GB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222" y="864096"/>
            <a:ext cx="9260734" cy="50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720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24</a:t>
            </a:fld>
            <a:endParaRPr lang="en-GB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48806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392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25</a:t>
            </a:fld>
            <a:endParaRPr lang="en-GB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60063"/>
            <a:ext cx="9144001" cy="4901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97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26</a:t>
            </a:fld>
            <a:endParaRPr lang="en-GB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" y="620688"/>
            <a:ext cx="9144001" cy="5048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648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27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845783" y="4532361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duck…a duckling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16586" y="5625518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hen…a chick.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61" y="3200330"/>
            <a:ext cx="881106" cy="1187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36395" y="3319393"/>
            <a:ext cx="919162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830975" y="2109217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dog…a puppy.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09744" y="3305969"/>
            <a:ext cx="54702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cat…a kitten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3527" y="47742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sheep,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622" y="1124744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And I had a lamb,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54" y="1776523"/>
            <a:ext cx="1009690" cy="1291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532" y="47741"/>
            <a:ext cx="828508" cy="117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57" y="5686166"/>
            <a:ext cx="1233726" cy="1066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132" y="5589850"/>
            <a:ext cx="54768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00" y="4518794"/>
            <a:ext cx="1351899" cy="1071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8624" y="4408259"/>
            <a:ext cx="965076" cy="104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426" y="2276872"/>
            <a:ext cx="978242" cy="6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223" y="1199406"/>
            <a:ext cx="599203" cy="1077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8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5" grpId="0"/>
      <p:bldP spid="16" grpId="0"/>
      <p:bldP spid="17" grpId="0"/>
      <p:bldP spid="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28</a:t>
            </a:fld>
            <a:endParaRPr lang="en-GB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6672"/>
            <a:ext cx="9144000" cy="511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65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29</a:t>
            </a:fld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596"/>
            <a:ext cx="9144000" cy="6128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2322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30</a:t>
            </a:fld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6" b="5145"/>
          <a:stretch/>
        </p:blipFill>
        <p:spPr bwMode="auto">
          <a:xfrm>
            <a:off x="0" y="332656"/>
            <a:ext cx="9144000" cy="5826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71729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31</a:t>
            </a:fld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-21851"/>
            <a:ext cx="7740352" cy="688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66553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32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901107" y="5778822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duck…a duckling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85" y="4446791"/>
            <a:ext cx="881106" cy="1187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36396" y="4640517"/>
            <a:ext cx="919162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886299" y="3314660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dog…a puppy.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65068" y="4552430"/>
            <a:ext cx="54702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cat…a kitten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3527" y="47742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pig.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86299" y="2359876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sheep…a lamb.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78" y="3022984"/>
            <a:ext cx="1009690" cy="1291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40" y="2002089"/>
            <a:ext cx="665568" cy="94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24" y="5765255"/>
            <a:ext cx="1351899" cy="1071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73948" y="5654720"/>
            <a:ext cx="965076" cy="104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77" y="3347896"/>
            <a:ext cx="978242" cy="6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4744" y="2175086"/>
            <a:ext cx="599203" cy="1077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589724" y="1261971"/>
            <a:ext cx="48641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And I had a piglet.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185269" y="305429"/>
            <a:ext cx="1203886" cy="73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866" y="1261971"/>
            <a:ext cx="736799" cy="740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6245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6" grpId="0"/>
      <p:bldP spid="17" grpId="0"/>
      <p:bldP spid="18" grpId="0"/>
      <p:bldP spid="2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33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845783" y="548680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hen…a chick.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54" y="609328"/>
            <a:ext cx="1233726" cy="1066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329" y="513012"/>
            <a:ext cx="54768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7959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34</a:t>
            </a:fld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864096"/>
            <a:ext cx="9260734" cy="50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00603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35</a:t>
            </a:fld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5982"/>
            <a:ext cx="9144000" cy="5921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999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36</a:t>
            </a:fld>
            <a:endParaRPr lang="en-GB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"/>
          <a:stretch/>
        </p:blipFill>
        <p:spPr bwMode="auto">
          <a:xfrm>
            <a:off x="-25508" y="0"/>
            <a:ext cx="8166751" cy="6867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10466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37</a:t>
            </a:fld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6884" cy="609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51518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38</a:t>
            </a:fld>
            <a:endParaRPr lang="en-GB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85" y="5637914"/>
            <a:ext cx="881106" cy="1187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36396" y="5831640"/>
            <a:ext cx="919162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886299" y="4505783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dog…a puppy.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65068" y="5743553"/>
            <a:ext cx="54702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cat…a kitten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86299" y="3550999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sheep…a lamb.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78" y="4214107"/>
            <a:ext cx="1009690" cy="1291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40" y="3193212"/>
            <a:ext cx="665568" cy="94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77" y="4539019"/>
            <a:ext cx="978242" cy="6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4744" y="3366209"/>
            <a:ext cx="599203" cy="1077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63280" y="2174882"/>
            <a:ext cx="1203886" cy="73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698" y="2465835"/>
            <a:ext cx="736799" cy="740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954794" y="2465835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pig….a piglet.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7544" y="188640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cow,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8775" y="1053037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And I had a calf.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970" y="17397"/>
            <a:ext cx="1368152" cy="1050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78" y="1196752"/>
            <a:ext cx="1366979" cy="743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935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19" grpId="0"/>
      <p:bldP spid="25" grpId="0"/>
      <p:bldP spid="2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39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845783" y="1880492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hen…a chick.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54" y="1941140"/>
            <a:ext cx="1233726" cy="1066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329" y="1844824"/>
            <a:ext cx="54768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827491" y="404664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duck…a duckling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08" y="391097"/>
            <a:ext cx="1351899" cy="1071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00332" y="280562"/>
            <a:ext cx="965076" cy="104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812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40</a:t>
            </a:fld>
            <a:endParaRPr lang="en-GB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908720"/>
            <a:ext cx="9264438" cy="5013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616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41</a:t>
            </a:fld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11" y="432048"/>
            <a:ext cx="9247187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637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42</a:t>
            </a:fld>
            <a:endParaRPr lang="en-GB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580"/>
            <a:ext cx="9144000" cy="5688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89992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43</a:t>
            </a:fld>
            <a:endParaRPr lang="en-GB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8244408" cy="643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126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44</a:t>
            </a:fld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064944" y="5448882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dog…a puppy.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25818" y="4264121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sheep…a lamb.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04" y="5436662"/>
            <a:ext cx="963914" cy="123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37" y="4028305"/>
            <a:ext cx="828508" cy="117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079752" y="3119024"/>
            <a:ext cx="6167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pig…a piglet.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125818" y="188640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horse,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65309" y="3048345"/>
            <a:ext cx="1117381" cy="681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125818" y="2121565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cow…a calf.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25818" y="1145980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And I had a colt,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9" y="1791349"/>
            <a:ext cx="1105159" cy="848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21565"/>
            <a:ext cx="1366979" cy="743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612" y="5594124"/>
            <a:ext cx="978242" cy="6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606" y="4079330"/>
            <a:ext cx="599203" cy="1077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934" y="3205953"/>
            <a:ext cx="736799" cy="740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702" y="1169508"/>
            <a:ext cx="1206304" cy="628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068" y="91112"/>
            <a:ext cx="914668" cy="902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69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2" grpId="0"/>
      <p:bldP spid="23" grpId="0"/>
      <p:bldP spid="17" grpId="0"/>
      <p:bldP spid="1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117266" y="6356350"/>
            <a:ext cx="2133600" cy="365125"/>
          </a:xfrm>
        </p:spPr>
        <p:txBody>
          <a:bodyPr/>
          <a:lstStyle/>
          <a:p>
            <a:fld id="{9033A25B-C4C7-4063-B8BA-F187F8ADD8C3}" type="slidenum">
              <a:rPr lang="en-GB" smtClean="0"/>
              <a:t>45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566190" y="2778811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had a hen,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37" y="2853721"/>
            <a:ext cx="1041549" cy="90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474" y="3754418"/>
            <a:ext cx="54768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49677" y="1745794"/>
            <a:ext cx="52649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duck…a duckling.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2" y="1745794"/>
            <a:ext cx="1170461" cy="927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150623" y="1687996"/>
            <a:ext cx="965076" cy="104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48" y="157626"/>
            <a:ext cx="824493" cy="1111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282936" y="262790"/>
            <a:ext cx="919162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2666" y="249366"/>
            <a:ext cx="54702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 cat…a kitten.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56915" y="3903750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And I had a chick,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13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46</a:t>
            </a:fld>
            <a:endParaRPr lang="en-GB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7" y="764704"/>
            <a:ext cx="9144000" cy="5048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066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47</a:t>
            </a:fld>
            <a:endParaRPr lang="en-GB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215"/>
            <a:ext cx="9144000" cy="60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503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48</a:t>
            </a:fld>
            <a:endParaRPr lang="en-GB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" y="332656"/>
            <a:ext cx="9140908" cy="592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90934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49</a:t>
            </a:fld>
            <a:endParaRPr lang="en-GB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60648"/>
            <a:ext cx="9306234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58812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50</a:t>
            </a:fld>
            <a:endParaRPr lang="en-GB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48" y="-18581"/>
            <a:ext cx="8316416" cy="6406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7022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51</a:t>
            </a:fld>
            <a:endParaRPr lang="en-GB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266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696000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52</a:t>
            </a:fld>
            <a:endParaRPr lang="en-GB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2169"/>
            <a:ext cx="8837240" cy="6358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841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53</a:t>
            </a:fld>
            <a:endParaRPr lang="en-GB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570"/>
            <a:ext cx="8748464" cy="632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46226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54</a:t>
            </a:fld>
            <a:endParaRPr lang="en-GB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6" y="443445"/>
            <a:ext cx="9148936" cy="5721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320138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55</a:t>
            </a:fld>
            <a:endParaRPr lang="en-GB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14" y="404664"/>
            <a:ext cx="9149114" cy="576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073037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56</a:t>
            </a:fld>
            <a:endParaRPr lang="en-GB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358"/>
            <a:ext cx="9144000" cy="6146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44837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57</a:t>
            </a:fld>
            <a:endParaRPr lang="en-GB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82991"/>
            <a:ext cx="9262158" cy="5294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090191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A25B-C4C7-4063-B8BA-F187F8ADD8C3}" type="slidenum">
              <a:rPr lang="en-GB" smtClean="0"/>
              <a:t>58</a:t>
            </a:fld>
            <a:endParaRPr lang="en-GB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16" y="548680"/>
            <a:ext cx="9170716" cy="50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062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/>
          <p:cNvSpPr txBox="1">
            <a:spLocks noChangeArrowheads="1"/>
          </p:cNvSpPr>
          <p:nvPr/>
        </p:nvSpPr>
        <p:spPr bwMode="auto">
          <a:xfrm>
            <a:off x="990600" y="4508500"/>
            <a:ext cx="7056438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en-GB" altLang="en-US" sz="10000" dirty="0"/>
              <a:t>The end.</a:t>
            </a: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56"/>
          <a:stretch>
            <a:fillRect/>
          </a:stretch>
        </p:blipFill>
        <p:spPr bwMode="auto">
          <a:xfrm>
            <a:off x="2790825" y="749300"/>
            <a:ext cx="3455988" cy="367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046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300</Words>
  <Application>Microsoft Office PowerPoint</Application>
  <PresentationFormat>On-screen Show (4:3)</PresentationFormat>
  <Paragraphs>110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3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Emily Korel</cp:lastModifiedBy>
  <cp:revision>75</cp:revision>
  <dcterms:created xsi:type="dcterms:W3CDTF">2015-04-03T13:45:59Z</dcterms:created>
  <dcterms:modified xsi:type="dcterms:W3CDTF">2020-05-18T07:53:15Z</dcterms:modified>
</cp:coreProperties>
</file>