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75" r:id="rId12"/>
    <p:sldId id="267" r:id="rId13"/>
    <p:sldId id="268" r:id="rId14"/>
    <p:sldId id="269" r:id="rId15"/>
    <p:sldId id="270" r:id="rId16"/>
    <p:sldId id="271" r:id="rId17"/>
    <p:sldId id="276" r:id="rId18"/>
    <p:sldId id="277" r:id="rId19"/>
    <p:sldId id="274" r:id="rId20"/>
    <p:sldId id="279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277" autoAdjust="0"/>
  </p:normalViewPr>
  <p:slideViewPr>
    <p:cSldViewPr>
      <p:cViewPr varScale="1">
        <p:scale>
          <a:sx n="66" d="100"/>
          <a:sy n="66" d="100"/>
        </p:scale>
        <p:origin x="150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12B84E-3683-495E-AC35-DC0BEFCB5050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C872C4-7719-4E73-83D2-8AFF12F666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094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Lots of grey</a:t>
            </a:r>
            <a:r>
              <a:rPr lang="en-GB" baseline="0" dirty="0" smtClean="0"/>
              <a:t> elephant toys lined up on a table for all children to see – allow each child to hold and explore an elephant. Support children to sign “grey” and “elephant”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910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Anticipation as show picture of Elmer</a:t>
            </a:r>
            <a:r>
              <a:rPr lang="en-GB" baseline="0" dirty="0" smtClean="0"/>
              <a:t> on IWB and then show laminated Elmer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18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Point to each</a:t>
            </a:r>
            <a:r>
              <a:rPr lang="en-GB" baseline="0" dirty="0" smtClean="0"/>
              <a:t> colour on laminated Elmer as each colour is said and signed – TAs to support children to sign colours.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5216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Blueberries</a:t>
            </a:r>
            <a:r>
              <a:rPr lang="en-GB" baseline="0" dirty="0" smtClean="0"/>
              <a:t> to squish?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Have children act this bit out </a:t>
            </a:r>
          </a:p>
          <a:p>
            <a:r>
              <a:rPr lang="en-GB" dirty="0" smtClean="0"/>
              <a:t>Paint laminated Elmer in grey paint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Support children to be silent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Support children to be silent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Each child to have a turn shouting Boo and/or</a:t>
            </a:r>
            <a:r>
              <a:rPr lang="en-GB" baseline="0" dirty="0" smtClean="0"/>
              <a:t> pressing recorded button where it has been </a:t>
            </a:r>
            <a:r>
              <a:rPr lang="en-GB" baseline="0" dirty="0" err="1" smtClean="0"/>
              <a:t>prerecorded</a:t>
            </a:r>
            <a:r>
              <a:rPr lang="en-GB" baseline="0" dirty="0" smtClean="0"/>
              <a:t> really loudly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All children to jump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Encourage children to pretend to laugh (pre-recorded</a:t>
            </a:r>
            <a:r>
              <a:rPr lang="en-GB" baseline="0" dirty="0" smtClean="0"/>
              <a:t> laughter on button?)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Rainstick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Rainstick</a:t>
            </a:r>
            <a:r>
              <a:rPr lang="en-GB" dirty="0" smtClean="0"/>
              <a:t> &amp; spray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Laughing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Face paints/masks?</a:t>
            </a:r>
            <a:r>
              <a:rPr lang="en-GB" baseline="0" dirty="0" smtClean="0"/>
              <a:t> </a:t>
            </a:r>
            <a:endParaRPr lang="en-GB" dirty="0" smtClean="0"/>
          </a:p>
          <a:p>
            <a:r>
              <a:rPr lang="en-GB" dirty="0" smtClean="0"/>
              <a:t>Celebration music?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872C4-7719-4E73-83D2-8AFF12F6664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695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89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908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37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27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797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55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034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656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848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06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902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90E18-5B4F-4BD8-A3CD-3D8CA8E9E4E8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F102C-4FAC-430E-926E-FD7213395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351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4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katebeddow.co.uk/wp-content/uploads/2013/10/elmer_the_elepha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846" y="-11771"/>
            <a:ext cx="5989498" cy="7046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021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953" y="0"/>
            <a:ext cx="6791170" cy="4469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8520" y="4725144"/>
            <a:ext cx="66957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There was once a herd of </a:t>
            </a:r>
            <a:r>
              <a:rPr lang="en-GB" sz="3000" b="1" u="sng" dirty="0" smtClean="0">
                <a:latin typeface="Comic Sans MS" pitchFamily="66" charset="0"/>
              </a:rPr>
              <a:t>elephants</a:t>
            </a:r>
            <a:r>
              <a:rPr lang="en-GB" sz="3000" b="1" dirty="0" smtClean="0">
                <a:latin typeface="Comic Sans MS" pitchFamily="66" charset="0"/>
              </a:rPr>
              <a:t>. Elephants like this, that or the other, but all happy and all the same colour – </a:t>
            </a:r>
            <a:r>
              <a:rPr lang="en-GB" sz="3000" b="1" u="sng" dirty="0" smtClean="0">
                <a:latin typeface="Comic Sans MS" pitchFamily="66" charset="0"/>
              </a:rPr>
              <a:t>grey</a:t>
            </a:r>
            <a:r>
              <a:rPr lang="en-GB" sz="3000" b="1" dirty="0" smtClean="0">
                <a:latin typeface="Comic Sans MS" pitchFamily="66" charset="0"/>
              </a:rPr>
              <a:t>. </a:t>
            </a:r>
            <a:endParaRPr lang="en-GB" sz="3000" b="1" dirty="0">
              <a:latin typeface="Comic Sans MS" pitchFamily="66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8640"/>
            <a:ext cx="1911454" cy="198346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elephants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19293" y="6115604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grey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10" name="Picture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276" y="4469874"/>
            <a:ext cx="1695430" cy="16954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366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5192" y="5380672"/>
            <a:ext cx="65162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All that is except Elmer. Elmer was </a:t>
            </a:r>
            <a:r>
              <a:rPr lang="en-GB" sz="3000" b="1" u="sng" dirty="0" smtClean="0">
                <a:latin typeface="Comic Sans MS" pitchFamily="66" charset="0"/>
              </a:rPr>
              <a:t>different</a:t>
            </a:r>
            <a:r>
              <a:rPr lang="en-GB" sz="3000" b="1" dirty="0" smtClean="0">
                <a:latin typeface="Comic Sans MS" pitchFamily="66" charset="0"/>
              </a:rPr>
              <a:t>. Elmer was </a:t>
            </a:r>
            <a:r>
              <a:rPr lang="en-GB" sz="3000" b="1" u="sng" dirty="0" smtClean="0">
                <a:latin typeface="Comic Sans MS" pitchFamily="66" charset="0"/>
              </a:rPr>
              <a:t>multi-coloured</a:t>
            </a:r>
            <a:r>
              <a:rPr lang="en-GB" sz="3000" b="1" dirty="0" smtClean="0">
                <a:latin typeface="Comic Sans MS" pitchFamily="66" charset="0"/>
              </a:rPr>
              <a:t>.</a:t>
            </a:r>
            <a:endParaRPr lang="en-GB" sz="3000" b="1" dirty="0">
              <a:latin typeface="Comic Sans MS" pitchFamily="66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 descr="http://www.guildhallartscentre.com/wp-content/uploads/2011/04/Elmer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4" y="332656"/>
            <a:ext cx="5674594" cy="458509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different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19293" y="5589240"/>
            <a:ext cx="26247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multi-coloured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1945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992" y="332656"/>
            <a:ext cx="1729308" cy="172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237" y="4173096"/>
            <a:ext cx="2077863" cy="207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446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692696"/>
            <a:ext cx="2771800" cy="8863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Elmer was…</a:t>
            </a: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yellow</a:t>
            </a: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orange</a:t>
            </a: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red</a:t>
            </a: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pink</a:t>
            </a:r>
          </a:p>
          <a:p>
            <a:pPr>
              <a:tabLst>
                <a:tab pos="88900" algn="l"/>
              </a:tabLst>
            </a:pPr>
            <a:endParaRPr lang="en-GB" sz="3000" b="1" dirty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>
              <a:latin typeface="Comic Sans MS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54352" y="791408"/>
            <a:ext cx="22860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purple</a:t>
            </a: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blue</a:t>
            </a: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green</a:t>
            </a: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black </a:t>
            </a: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endParaRPr lang="en-GB" sz="3000" b="1" dirty="0" smtClean="0">
              <a:latin typeface="Comic Sans MS" pitchFamily="66" charset="0"/>
            </a:endParaRPr>
          </a:p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white </a:t>
            </a:r>
          </a:p>
        </p:txBody>
      </p:sp>
      <p:pic>
        <p:nvPicPr>
          <p:cNvPr id="174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371600"/>
            <a:ext cx="1134380" cy="113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704" y="2808791"/>
            <a:ext cx="1134380" cy="113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1181" y="4114800"/>
            <a:ext cx="119062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855" y="5572126"/>
            <a:ext cx="1243012" cy="124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106" y="158791"/>
            <a:ext cx="1124402" cy="1124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56792"/>
            <a:ext cx="1081447" cy="108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352" y="2990943"/>
            <a:ext cx="1081447" cy="108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352" y="4334976"/>
            <a:ext cx="1045548" cy="1045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9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352" y="5726642"/>
            <a:ext cx="1040870" cy="1040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http://www.guildhallartscentre.com/wp-content/uploads/2011/04/Elmer.jp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2" y="173224"/>
            <a:ext cx="1165460" cy="1095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711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0546" y="2996952"/>
            <a:ext cx="4071694" cy="327960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-21703" y="2060848"/>
            <a:ext cx="9143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Elmer was not elephant colour.</a:t>
            </a:r>
          </a:p>
        </p:txBody>
      </p:sp>
      <p:pic>
        <p:nvPicPr>
          <p:cNvPr id="3" name="Picture 2" descr="http://www.guildhallartscentre.com/wp-content/uploads/2011/04/Elmer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592"/>
            <a:ext cx="1165460" cy="1095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80592"/>
            <a:ext cx="1423779" cy="126947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&quot;No&quot; Symbol 5"/>
          <p:cNvSpPr/>
          <p:nvPr/>
        </p:nvSpPr>
        <p:spPr>
          <a:xfrm>
            <a:off x="3347864" y="1143087"/>
            <a:ext cx="914388" cy="944488"/>
          </a:xfrm>
          <a:prstGeom prst="noSmoking">
            <a:avLst>
              <a:gd name="adj" fmla="val 9511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&quot;No&quot; Symbol 3"/>
          <p:cNvSpPr/>
          <p:nvPr/>
        </p:nvSpPr>
        <p:spPr>
          <a:xfrm>
            <a:off x="3046875" y="2996952"/>
            <a:ext cx="3299036" cy="3312368"/>
          </a:xfrm>
          <a:prstGeom prst="noSmoking">
            <a:avLst>
              <a:gd name="adj" fmla="val 9511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980592"/>
            <a:ext cx="1407398" cy="14341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172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5517232"/>
            <a:ext cx="6516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It was Elmer who kept the other elephants </a:t>
            </a:r>
            <a:r>
              <a:rPr lang="en-GB" sz="3000" b="1" u="sng" dirty="0" smtClean="0">
                <a:latin typeface="Comic Sans MS" pitchFamily="66" charset="0"/>
              </a:rPr>
              <a:t>happy</a:t>
            </a:r>
            <a:r>
              <a:rPr lang="en-GB" sz="3000" b="1" dirty="0" smtClean="0">
                <a:latin typeface="Comic Sans MS" pitchFamily="66" charset="0"/>
              </a:rPr>
              <a:t>. </a:t>
            </a:r>
            <a:endParaRPr lang="en-GB" sz="3000" b="1" dirty="0">
              <a:latin typeface="Comic Sans MS" pitchFamily="66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396"/>
            <a:ext cx="6456894" cy="5209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955" y="684464"/>
            <a:ext cx="1263382" cy="147940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happy</a:t>
            </a:r>
            <a:endParaRPr lang="en-GB" sz="40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29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4946392"/>
            <a:ext cx="65162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Elmer was </a:t>
            </a:r>
            <a:r>
              <a:rPr lang="en-GB" sz="3000" b="1" u="sng" dirty="0" smtClean="0">
                <a:latin typeface="Comic Sans MS" pitchFamily="66" charset="0"/>
              </a:rPr>
              <a:t>sad</a:t>
            </a:r>
            <a:r>
              <a:rPr lang="en-GB" sz="3000" b="1" dirty="0" smtClean="0">
                <a:latin typeface="Comic Sans MS" pitchFamily="66" charset="0"/>
              </a:rPr>
              <a:t>. He thought the other elephants were laughing at him. Elmer didn’t want to be </a:t>
            </a:r>
            <a:r>
              <a:rPr lang="en-GB" sz="3000" b="1" u="sng" dirty="0" smtClean="0">
                <a:latin typeface="Comic Sans MS" pitchFamily="66" charset="0"/>
              </a:rPr>
              <a:t>different</a:t>
            </a:r>
            <a:r>
              <a:rPr lang="en-GB" sz="3000" b="1" dirty="0" smtClean="0">
                <a:latin typeface="Comic Sans MS" pitchFamily="66" charset="0"/>
              </a:rPr>
              <a:t> anymore.</a:t>
            </a:r>
            <a:endParaRPr lang="en-GB" sz="3000" b="1" dirty="0">
              <a:latin typeface="Comic Sans MS" pitchFamily="66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72" y="0"/>
            <a:ext cx="5625874" cy="494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519293" y="5911448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different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992" y="4080234"/>
            <a:ext cx="1729308" cy="1729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sad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943" y="396432"/>
            <a:ext cx="1479406" cy="17674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775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4874384"/>
            <a:ext cx="65162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After a long walk Elmer found what he was looking for – a large </a:t>
            </a:r>
            <a:r>
              <a:rPr lang="en-GB" sz="3000" b="1" u="sng" dirty="0" smtClean="0">
                <a:latin typeface="Comic Sans MS" pitchFamily="66" charset="0"/>
              </a:rPr>
              <a:t>bush</a:t>
            </a:r>
            <a:r>
              <a:rPr lang="en-GB" sz="3000" b="1" dirty="0" smtClean="0">
                <a:latin typeface="Comic Sans MS" pitchFamily="66" charset="0"/>
              </a:rPr>
              <a:t>. The bush was covered in </a:t>
            </a:r>
            <a:r>
              <a:rPr lang="en-GB" sz="3000" b="1" u="sng" dirty="0" smtClean="0">
                <a:latin typeface="Comic Sans MS" pitchFamily="66" charset="0"/>
              </a:rPr>
              <a:t>berries</a:t>
            </a:r>
            <a:r>
              <a:rPr lang="en-GB" sz="3000" b="1" dirty="0" smtClean="0">
                <a:latin typeface="Comic Sans MS" pitchFamily="66" charset="0"/>
              </a:rPr>
              <a:t>.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0"/>
            <a:ext cx="4650445" cy="4874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519293" y="5911448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berries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bush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103" y="4428880"/>
            <a:ext cx="1623085" cy="152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93410"/>
            <a:ext cx="2016224" cy="19114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775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484727"/>
            <a:ext cx="651621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Elmer </a:t>
            </a:r>
            <a:r>
              <a:rPr lang="en-GB" sz="3000" b="1" u="sng" dirty="0" smtClean="0">
                <a:latin typeface="Comic Sans MS" pitchFamily="66" charset="0"/>
              </a:rPr>
              <a:t>shook</a:t>
            </a:r>
            <a:r>
              <a:rPr lang="en-GB" sz="3000" b="1" dirty="0" smtClean="0">
                <a:latin typeface="Comic Sans MS" pitchFamily="66" charset="0"/>
              </a:rPr>
              <a:t> the bush so hard that the berries fell on the ground. Elmer lay down and </a:t>
            </a:r>
            <a:r>
              <a:rPr lang="en-GB" sz="3000" b="1" u="sng" dirty="0" smtClean="0">
                <a:latin typeface="Comic Sans MS" pitchFamily="66" charset="0"/>
              </a:rPr>
              <a:t>rolled</a:t>
            </a:r>
            <a:r>
              <a:rPr lang="en-GB" sz="3000" b="1" dirty="0" smtClean="0">
                <a:latin typeface="Comic Sans MS" pitchFamily="66" charset="0"/>
              </a:rPr>
              <a:t> over and over, this way and that way, and back again.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628" y="-1"/>
            <a:ext cx="5862960" cy="4484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519293" y="5911448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roll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shake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379" y="171033"/>
            <a:ext cx="1764533" cy="2047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600664"/>
            <a:ext cx="2160240" cy="17806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775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28851" y="5837222"/>
            <a:ext cx="91728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When he finished he looked like any other elephant. He wasn’t multi-coloured anymore. </a:t>
            </a: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0"/>
            <a:ext cx="6120680" cy="5874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089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8056" y="4457343"/>
            <a:ext cx="651621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When Elmer </a:t>
            </a:r>
            <a:r>
              <a:rPr lang="en-GB" sz="3000" b="1" dirty="0" err="1" smtClean="0">
                <a:latin typeface="Comic Sans MS" pitchFamily="66" charset="0"/>
              </a:rPr>
              <a:t>rejoined</a:t>
            </a:r>
            <a:r>
              <a:rPr lang="en-GB" sz="3000" b="1" dirty="0" smtClean="0">
                <a:latin typeface="Comic Sans MS" pitchFamily="66" charset="0"/>
              </a:rPr>
              <a:t> the other elephants, they were all standing </a:t>
            </a:r>
            <a:r>
              <a:rPr lang="en-GB" sz="3000" b="1" u="sng" dirty="0" smtClean="0">
                <a:latin typeface="Comic Sans MS" pitchFamily="66" charset="0"/>
              </a:rPr>
              <a:t>quietly</a:t>
            </a:r>
            <a:r>
              <a:rPr lang="en-GB" sz="3000" b="1" dirty="0" smtClean="0">
                <a:latin typeface="Comic Sans MS" pitchFamily="66" charset="0"/>
              </a:rPr>
              <a:t>. None of them noticed Elmer as he walked to the middle of the herd.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497" y="-27384"/>
            <a:ext cx="6508160" cy="4415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quiet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943" y="124919"/>
            <a:ext cx="1479406" cy="20554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946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4310608"/>
            <a:ext cx="6516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Elmer had never seen the elephants so </a:t>
            </a:r>
            <a:r>
              <a:rPr lang="en-GB" sz="3000" b="1" u="sng" dirty="0" smtClean="0">
                <a:latin typeface="Comic Sans MS" pitchFamily="66" charset="0"/>
              </a:rPr>
              <a:t>quiet</a:t>
            </a:r>
            <a:r>
              <a:rPr lang="en-GB" sz="3000" b="1" dirty="0" smtClean="0">
                <a:latin typeface="Comic Sans MS" pitchFamily="66" charset="0"/>
              </a:rPr>
              <a:t> before.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48" y="0"/>
            <a:ext cx="6535264" cy="4293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quiet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943" y="124919"/>
            <a:ext cx="1479406" cy="20554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818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09" y="4437112"/>
            <a:ext cx="65162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Finally he could bear it no longer. He lifted his </a:t>
            </a:r>
            <a:r>
              <a:rPr lang="en-GB" sz="3000" b="1" u="sng" dirty="0" smtClean="0">
                <a:latin typeface="Comic Sans MS" pitchFamily="66" charset="0"/>
              </a:rPr>
              <a:t>trunk</a:t>
            </a:r>
            <a:r>
              <a:rPr lang="en-GB" sz="3000" b="1" dirty="0" smtClean="0">
                <a:latin typeface="Comic Sans MS" pitchFamily="66" charset="0"/>
              </a:rPr>
              <a:t> and at the top of his voice he shouted… </a:t>
            </a:r>
            <a:r>
              <a:rPr lang="en-GB" sz="5000" b="1" dirty="0" smtClean="0">
                <a:latin typeface="Comic Sans MS" pitchFamily="66" charset="0"/>
              </a:rPr>
              <a:t>BOO!!!!!</a:t>
            </a: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7384"/>
            <a:ext cx="6516216" cy="449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trunk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607" y="188640"/>
            <a:ext cx="2232077" cy="20319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61623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34069" y="5408056"/>
            <a:ext cx="65162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The elephants </a:t>
            </a:r>
            <a:r>
              <a:rPr lang="en-GB" sz="3000" b="1" u="sng" dirty="0" smtClean="0">
                <a:latin typeface="Comic Sans MS" pitchFamily="66" charset="0"/>
              </a:rPr>
              <a:t>jumped</a:t>
            </a:r>
            <a:r>
              <a:rPr lang="en-GB" sz="3000" b="1" dirty="0" smtClean="0">
                <a:latin typeface="Comic Sans MS" pitchFamily="66" charset="0"/>
              </a:rPr>
              <a:t> and fell in all ways of </a:t>
            </a:r>
            <a:r>
              <a:rPr lang="en-GB" sz="3000" b="1" u="sng" dirty="0" smtClean="0">
                <a:latin typeface="Comic Sans MS" pitchFamily="66" charset="0"/>
              </a:rPr>
              <a:t>surprise</a:t>
            </a:r>
            <a:r>
              <a:rPr lang="en-GB" sz="3000" b="1" dirty="0" smtClean="0">
                <a:latin typeface="Comic Sans MS" pitchFamily="66" charset="0"/>
              </a:rPr>
              <a:t>. “It must be Elmer!” they said.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82147" cy="545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519293" y="5911448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surprise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jump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399" y="4221088"/>
            <a:ext cx="1404493" cy="17046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2478" y="396432"/>
            <a:ext cx="1551414" cy="17674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871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4501569"/>
            <a:ext cx="6516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All the elephants </a:t>
            </a:r>
            <a:r>
              <a:rPr lang="en-GB" sz="3000" b="1" u="sng" dirty="0" smtClean="0">
                <a:latin typeface="Comic Sans MS" pitchFamily="66" charset="0"/>
              </a:rPr>
              <a:t>laughed</a:t>
            </a:r>
            <a:r>
              <a:rPr lang="en-GB" sz="3000" b="1" dirty="0" smtClean="0">
                <a:latin typeface="Comic Sans MS" pitchFamily="66" charset="0"/>
              </a:rPr>
              <a:t> as they had never laughed before. </a:t>
            </a:r>
            <a:endParaRPr lang="en-GB" sz="3000" b="1" dirty="0">
              <a:latin typeface="Comic Sans MS" pitchFamily="66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69" y="0"/>
            <a:ext cx="6537548" cy="4538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laugh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550" y="458621"/>
            <a:ext cx="1728192" cy="17946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871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" y="4509120"/>
            <a:ext cx="6516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As they laughed, the cloud burst and </a:t>
            </a:r>
            <a:r>
              <a:rPr lang="en-GB" sz="3000" b="1" u="sng" dirty="0" smtClean="0">
                <a:latin typeface="Comic Sans MS" pitchFamily="66" charset="0"/>
              </a:rPr>
              <a:t>rain</a:t>
            </a:r>
            <a:r>
              <a:rPr lang="en-GB" sz="3000" b="1" dirty="0" smtClean="0">
                <a:latin typeface="Comic Sans MS" pitchFamily="66" charset="0"/>
              </a:rPr>
              <a:t> started to come down. </a:t>
            </a:r>
            <a:endParaRPr lang="en-GB" sz="3000" b="1" dirty="0">
              <a:latin typeface="Comic Sans MS" pitchFamily="66" charset="0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20"/>
            <a:ext cx="6524184" cy="450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82930"/>
            <a:ext cx="1911454" cy="169543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rain</a:t>
            </a:r>
            <a:endParaRPr lang="en-GB" sz="40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776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4" y="5405910"/>
            <a:ext cx="65162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As the </a:t>
            </a:r>
            <a:r>
              <a:rPr lang="en-GB" sz="3000" b="1" u="sng" dirty="0" smtClean="0">
                <a:latin typeface="Comic Sans MS" pitchFamily="66" charset="0"/>
              </a:rPr>
              <a:t>rain</a:t>
            </a:r>
            <a:r>
              <a:rPr lang="en-GB" sz="3000" b="1" dirty="0" smtClean="0">
                <a:latin typeface="Comic Sans MS" pitchFamily="66" charset="0"/>
              </a:rPr>
              <a:t> fell on Elmer, his </a:t>
            </a:r>
            <a:r>
              <a:rPr lang="en-GB" sz="3000" b="1" u="sng" dirty="0" smtClean="0">
                <a:latin typeface="Comic Sans MS" pitchFamily="66" charset="0"/>
              </a:rPr>
              <a:t>colours</a:t>
            </a:r>
            <a:r>
              <a:rPr lang="en-GB" sz="3000" b="1" dirty="0" smtClean="0">
                <a:latin typeface="Comic Sans MS" pitchFamily="66" charset="0"/>
              </a:rPr>
              <a:t> started to show again.</a:t>
            </a:r>
            <a:endParaRPr lang="en-GB" sz="3000" b="1" dirty="0">
              <a:latin typeface="Comic Sans MS" pitchFamily="66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7384"/>
            <a:ext cx="6516217" cy="5400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82930"/>
            <a:ext cx="1911454" cy="169543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rain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19293" y="5911448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colours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778" y="4305667"/>
            <a:ext cx="2195736" cy="22004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1783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4"/>
            <a:ext cx="6516216" cy="4495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0" y="4437112"/>
            <a:ext cx="6516218" cy="2420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“Oh Elmer! You’ve played some good </a:t>
            </a:r>
            <a:r>
              <a:rPr lang="en-GB" sz="3000" b="1" u="sng" dirty="0" smtClean="0">
                <a:latin typeface="Comic Sans MS" pitchFamily="66" charset="0"/>
              </a:rPr>
              <a:t>jokes</a:t>
            </a:r>
            <a:r>
              <a:rPr lang="en-GB" sz="3000" b="1" dirty="0" smtClean="0">
                <a:latin typeface="Comic Sans MS" pitchFamily="66" charset="0"/>
              </a:rPr>
              <a:t> but this has been the biggest </a:t>
            </a:r>
            <a:r>
              <a:rPr lang="en-GB" sz="3000" b="1" u="sng" dirty="0" smtClean="0">
                <a:latin typeface="Comic Sans MS" pitchFamily="66" charset="0"/>
              </a:rPr>
              <a:t>laugh</a:t>
            </a:r>
            <a:r>
              <a:rPr lang="en-GB" sz="3000" b="1" dirty="0" smtClean="0">
                <a:latin typeface="Comic Sans MS" pitchFamily="66" charset="0"/>
              </a:rPr>
              <a:t> of all. It didn’t take long to show your true colours.”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joke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19293" y="5911448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laugh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919" y="381018"/>
            <a:ext cx="1911454" cy="18394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919" y="4149080"/>
            <a:ext cx="2055470" cy="19114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543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011035"/>
            <a:ext cx="65162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88900" algn="l"/>
              </a:tabLst>
            </a:pPr>
            <a:r>
              <a:rPr lang="en-GB" sz="3000" b="1" dirty="0" smtClean="0">
                <a:latin typeface="Comic Sans MS" pitchFamily="66" charset="0"/>
              </a:rPr>
              <a:t>“We must </a:t>
            </a:r>
            <a:r>
              <a:rPr lang="en-GB" sz="3000" b="1" u="sng" dirty="0" smtClean="0">
                <a:latin typeface="Comic Sans MS" pitchFamily="66" charset="0"/>
              </a:rPr>
              <a:t>celebrate</a:t>
            </a:r>
            <a:r>
              <a:rPr lang="en-GB" sz="3000" b="1" dirty="0" smtClean="0">
                <a:latin typeface="Comic Sans MS" pitchFamily="66" charset="0"/>
              </a:rPr>
              <a:t> this day every year,” said another. “This will be Elmer’s day. All elephants must </a:t>
            </a:r>
            <a:r>
              <a:rPr lang="en-GB" sz="3000" b="1" u="sng" dirty="0" smtClean="0">
                <a:latin typeface="Comic Sans MS" pitchFamily="66" charset="0"/>
              </a:rPr>
              <a:t>decorate</a:t>
            </a:r>
            <a:r>
              <a:rPr lang="en-GB" sz="3000" b="1" dirty="0" smtClean="0">
                <a:latin typeface="Comic Sans MS" pitchFamily="66" charset="0"/>
              </a:rPr>
              <a:t> themselves and Elmer will decorate himself elephant colour.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6516217" y="0"/>
            <a:ext cx="0" cy="68580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67" y="0"/>
            <a:ext cx="5915025" cy="409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519293" y="2163870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celebrate</a:t>
            </a:r>
            <a:endParaRPr lang="en-GB" sz="4000" b="1" dirty="0"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519293" y="5911448"/>
            <a:ext cx="26247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n-GB" sz="4000" b="1" dirty="0" smtClean="0">
                <a:latin typeface="Comic Sans MS" pitchFamily="66" charset="0"/>
              </a:rPr>
              <a:t>decorate</a:t>
            </a:r>
            <a:endParaRPr lang="en-GB" sz="4000" b="1" dirty="0">
              <a:latin typeface="Comic Sans MS" pitchFamily="66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915" y="260648"/>
            <a:ext cx="1983462" cy="2055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9915" y="4293096"/>
            <a:ext cx="1983462" cy="16596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518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97152"/>
            <a:ext cx="8229600" cy="1143000"/>
          </a:xfrm>
        </p:spPr>
        <p:txBody>
          <a:bodyPr>
            <a:noAutofit/>
          </a:bodyPr>
          <a:lstStyle/>
          <a:p>
            <a:r>
              <a:rPr lang="en-GB" sz="10000" dirty="0" smtClean="0">
                <a:latin typeface="Comic Sans MS" panose="030F0702030302020204" pitchFamily="66" charset="0"/>
              </a:rPr>
              <a:t>The end.</a:t>
            </a:r>
            <a:endParaRPr lang="en-GB" sz="10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28"/>
          <a:stretch/>
        </p:blipFill>
        <p:spPr bwMode="auto">
          <a:xfrm>
            <a:off x="2411760" y="260648"/>
            <a:ext cx="4032448" cy="4388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386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661</TotalTime>
  <Words>535</Words>
  <Application>Microsoft Office PowerPoint</Application>
  <PresentationFormat>On-screen Show (4:3)</PresentationFormat>
  <Paragraphs>106</Paragraphs>
  <Slides>20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Korel</dc:creator>
  <cp:lastModifiedBy>Emily Korel</cp:lastModifiedBy>
  <cp:revision>82</cp:revision>
  <dcterms:created xsi:type="dcterms:W3CDTF">2014-02-08T14:45:42Z</dcterms:created>
  <dcterms:modified xsi:type="dcterms:W3CDTF">2020-05-18T07:26:37Z</dcterms:modified>
</cp:coreProperties>
</file>