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96" r:id="rId9"/>
    <p:sldId id="267" r:id="rId10"/>
    <p:sldId id="263" r:id="rId11"/>
    <p:sldId id="264" r:id="rId12"/>
    <p:sldId id="297" r:id="rId13"/>
    <p:sldId id="269" r:id="rId14"/>
    <p:sldId id="265" r:id="rId15"/>
    <p:sldId id="270" r:id="rId16"/>
    <p:sldId id="298" r:id="rId17"/>
    <p:sldId id="273" r:id="rId18"/>
    <p:sldId id="271" r:id="rId19"/>
    <p:sldId id="274" r:id="rId20"/>
    <p:sldId id="276" r:id="rId21"/>
    <p:sldId id="299" r:id="rId22"/>
    <p:sldId id="277" r:id="rId23"/>
    <p:sldId id="278" r:id="rId24"/>
    <p:sldId id="279" r:id="rId25"/>
    <p:sldId id="282" r:id="rId26"/>
    <p:sldId id="300" r:id="rId27"/>
    <p:sldId id="280" r:id="rId28"/>
    <p:sldId id="284" r:id="rId29"/>
    <p:sldId id="285" r:id="rId30"/>
    <p:sldId id="288" r:id="rId31"/>
    <p:sldId id="301" r:id="rId32"/>
    <p:sldId id="286" r:id="rId33"/>
    <p:sldId id="291" r:id="rId34"/>
    <p:sldId id="290" r:id="rId35"/>
    <p:sldId id="293" r:id="rId36"/>
    <p:sldId id="302" r:id="rId37"/>
    <p:sldId id="304" r:id="rId38"/>
    <p:sldId id="303" r:id="rId39"/>
    <p:sldId id="289" r:id="rId40"/>
    <p:sldId id="294" r:id="rId41"/>
    <p:sldId id="295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>
      <p:cViewPr varScale="1">
        <p:scale>
          <a:sx n="70" d="100"/>
          <a:sy n="70" d="100"/>
        </p:scale>
        <p:origin x="4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661-8F94-4DA4-BD31-8BD5FC6A5A88}" type="datetimeFigureOut">
              <a:rPr lang="en-GB" smtClean="0"/>
              <a:t>27/05/2016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DF337-0ED4-40BB-ABF5-60D45AE1D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420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661-8F94-4DA4-BD31-8BD5FC6A5A88}" type="datetimeFigureOut">
              <a:rPr lang="en-GB" smtClean="0"/>
              <a:t>27/05/2016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DF337-0ED4-40BB-ABF5-60D45AE1D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413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661-8F94-4DA4-BD31-8BD5FC6A5A88}" type="datetimeFigureOut">
              <a:rPr lang="en-GB" smtClean="0"/>
              <a:t>27/05/2016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DF337-0ED4-40BB-ABF5-60D45AE1D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725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661-8F94-4DA4-BD31-8BD5FC6A5A88}" type="datetimeFigureOut">
              <a:rPr lang="en-GB" smtClean="0"/>
              <a:t>27/05/2016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DF337-0ED4-40BB-ABF5-60D45AE1D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988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661-8F94-4DA4-BD31-8BD5FC6A5A88}" type="datetimeFigureOut">
              <a:rPr lang="en-GB" smtClean="0"/>
              <a:t>27/05/2016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DF337-0ED4-40BB-ABF5-60D45AE1D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868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661-8F94-4DA4-BD31-8BD5FC6A5A88}" type="datetimeFigureOut">
              <a:rPr lang="en-GB" smtClean="0"/>
              <a:t>27/05/2016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DF337-0ED4-40BB-ABF5-60D45AE1D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89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661-8F94-4DA4-BD31-8BD5FC6A5A88}" type="datetimeFigureOut">
              <a:rPr lang="en-GB" smtClean="0"/>
              <a:t>27/05/2016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DF337-0ED4-40BB-ABF5-60D45AE1D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010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661-8F94-4DA4-BD31-8BD5FC6A5A88}" type="datetimeFigureOut">
              <a:rPr lang="en-GB" smtClean="0"/>
              <a:t>27/05/2016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DF337-0ED4-40BB-ABF5-60D45AE1D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75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661-8F94-4DA4-BD31-8BD5FC6A5A88}" type="datetimeFigureOut">
              <a:rPr lang="en-GB" smtClean="0"/>
              <a:t>27/05/2016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DF337-0ED4-40BB-ABF5-60D45AE1D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793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661-8F94-4DA4-BD31-8BD5FC6A5A88}" type="datetimeFigureOut">
              <a:rPr lang="en-GB" smtClean="0"/>
              <a:t>27/05/2016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DF337-0ED4-40BB-ABF5-60D45AE1D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306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661-8F94-4DA4-BD31-8BD5FC6A5A88}" type="datetimeFigureOut">
              <a:rPr lang="en-GB" smtClean="0"/>
              <a:t>27/05/2016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DF337-0ED4-40BB-ABF5-60D45AE1D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279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4D661-8F94-4DA4-BD31-8BD5FC6A5A88}" type="datetimeFigureOut">
              <a:rPr lang="en-GB" smtClean="0"/>
              <a:t>27/05/2016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DF337-0ED4-40BB-ABF5-60D45AE1D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938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0875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725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77" b="50000"/>
          <a:stretch/>
        </p:blipFill>
        <p:spPr bwMode="auto">
          <a:xfrm>
            <a:off x="1043608" y="869752"/>
            <a:ext cx="6937559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Picture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51520" y="3501008"/>
            <a:ext cx="8712968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89090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9"/>
          <a:stretch/>
        </p:blipFill>
        <p:spPr bwMode="auto">
          <a:xfrm>
            <a:off x="1187624" y="140504"/>
            <a:ext cx="6768752" cy="41525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89636" y="4437112"/>
            <a:ext cx="8280920" cy="2185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A yellow school bus goes beep-beep-beep.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0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132856"/>
            <a:ext cx="9144000" cy="1836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by, bye-bye,</a:t>
            </a:r>
          </a:p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by.</a:t>
            </a:r>
          </a:p>
        </p:txBody>
      </p:sp>
    </p:spTree>
    <p:extLst>
      <p:ext uri="{BB962C8B-B14F-4D97-AF65-F5344CB8AC3E}">
        <p14:creationId xmlns:p14="http://schemas.microsoft.com/office/powerpoint/2010/main" val="102440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77" b="50000"/>
          <a:stretch/>
        </p:blipFill>
        <p:spPr bwMode="auto">
          <a:xfrm>
            <a:off x="1043608" y="869752"/>
            <a:ext cx="6937559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Picture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51520" y="3501008"/>
            <a:ext cx="8712968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77700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8640"/>
            <a:ext cx="6840760" cy="424847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89636" y="4437112"/>
            <a:ext cx="8280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A bright red truck goes rumble-rumble-rumble.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82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07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40"/>
          <a:stretch>
            <a:fillRect/>
          </a:stretch>
        </p:blipFill>
        <p:spPr bwMode="auto">
          <a:xfrm>
            <a:off x="3709987" y="228600"/>
            <a:ext cx="17240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1533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yellow school bus goes beep-beep-beep.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25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132856"/>
            <a:ext cx="9144000" cy="1836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by, bye-bye,</a:t>
            </a:r>
          </a:p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by.</a:t>
            </a:r>
          </a:p>
        </p:txBody>
      </p:sp>
    </p:spTree>
    <p:extLst>
      <p:ext uri="{BB962C8B-B14F-4D97-AF65-F5344CB8AC3E}">
        <p14:creationId xmlns:p14="http://schemas.microsoft.com/office/powerpoint/2010/main" val="121979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77" b="50000"/>
          <a:stretch/>
        </p:blipFill>
        <p:spPr bwMode="auto">
          <a:xfrm>
            <a:off x="1043608" y="869752"/>
            <a:ext cx="6937559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Picture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51520" y="3501008"/>
            <a:ext cx="8712968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4723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36" y="332656"/>
            <a:ext cx="8748464" cy="34777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89636" y="4437112"/>
            <a:ext cx="8280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A long blue train goes chuff-chuff-chuff.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00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986" y="190667"/>
            <a:ext cx="17049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40"/>
          <a:stretch>
            <a:fillRect/>
          </a:stretch>
        </p:blipFill>
        <p:spPr bwMode="auto">
          <a:xfrm>
            <a:off x="3709986" y="1601588"/>
            <a:ext cx="17240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98660" y="1118027"/>
            <a:ext cx="894668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bright red truck goes rumble-rumble-rumble.</a:t>
            </a:r>
            <a:endParaRPr kumimoji="0" lang="en-GB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751082" y="2587427"/>
            <a:ext cx="764183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yellow school bus goes beep-beep-beep.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74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132856"/>
            <a:ext cx="9144000" cy="1836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by, bye-bye,</a:t>
            </a:r>
          </a:p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by.</a:t>
            </a:r>
          </a:p>
        </p:txBody>
      </p:sp>
    </p:spTree>
    <p:extLst>
      <p:ext uri="{BB962C8B-B14F-4D97-AF65-F5344CB8AC3E}">
        <p14:creationId xmlns:p14="http://schemas.microsoft.com/office/powerpoint/2010/main" val="121979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77" b="50000"/>
          <a:stretch/>
        </p:blipFill>
        <p:spPr bwMode="auto">
          <a:xfrm>
            <a:off x="1043608" y="869752"/>
            <a:ext cx="6937559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Picture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51520" y="3501008"/>
            <a:ext cx="8712968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57873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860"/>
            <a:ext cx="4824536" cy="456926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89636" y="4437112"/>
            <a:ext cx="8280920" cy="2185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A shiny pink bike goes </a:t>
            </a:r>
          </a:p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ring-ring-ring.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95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2" y="1533525"/>
            <a:ext cx="17049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40"/>
          <a:stretch>
            <a:fillRect/>
          </a:stretch>
        </p:blipFill>
        <p:spPr bwMode="auto">
          <a:xfrm>
            <a:off x="3719512" y="2944446"/>
            <a:ext cx="17240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08186" y="2460885"/>
            <a:ext cx="894668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bright red truck goes rumble-rumble-rumble.</a:t>
            </a:r>
            <a:endParaRPr kumimoji="0" lang="en-GB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760608" y="3930285"/>
            <a:ext cx="764183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yellow school bus goes beep-beep-beep.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151552" y="908720"/>
            <a:ext cx="704070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long blue train goes </a:t>
            </a:r>
            <a:r>
              <a:rPr lang="en-GB" altLang="en-US" sz="3000" dirty="0" err="1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chuf-chuf-chuf</a:t>
            </a: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655" y="8930"/>
            <a:ext cx="2234882" cy="8997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3041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132856"/>
            <a:ext cx="9144000" cy="1836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by, bye-bye,</a:t>
            </a:r>
          </a:p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by.</a:t>
            </a:r>
          </a:p>
        </p:txBody>
      </p:sp>
    </p:spTree>
    <p:extLst>
      <p:ext uri="{BB962C8B-B14F-4D97-AF65-F5344CB8AC3E}">
        <p14:creationId xmlns:p14="http://schemas.microsoft.com/office/powerpoint/2010/main" val="121979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77" b="50000"/>
          <a:stretch/>
        </p:blipFill>
        <p:spPr bwMode="auto">
          <a:xfrm>
            <a:off x="1043608" y="869752"/>
            <a:ext cx="6937559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Picture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51520" y="3501008"/>
            <a:ext cx="8712968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703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5760640" cy="44371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89636" y="4437112"/>
            <a:ext cx="8280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A little green boat goes chug-a-lug-a-lug.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6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562" y="3291882"/>
            <a:ext cx="17049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40"/>
          <a:stretch>
            <a:fillRect/>
          </a:stretch>
        </p:blipFill>
        <p:spPr bwMode="auto">
          <a:xfrm>
            <a:off x="3738562" y="4702803"/>
            <a:ext cx="17240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19050" y="1758357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27236" y="4219242"/>
            <a:ext cx="894668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bright red truck goes rumble-rumble-rumble.</a:t>
            </a:r>
            <a:endParaRPr kumimoji="0" lang="en-GB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779658" y="5688642"/>
            <a:ext cx="764183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yellow school bus goes beep-beep-beep.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170602" y="2667077"/>
            <a:ext cx="704070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long blue train goes </a:t>
            </a:r>
            <a:r>
              <a:rPr lang="en-GB" altLang="en-US" sz="3000" dirty="0" err="1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chuf-chuf-chuf</a:t>
            </a: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705" y="1767287"/>
            <a:ext cx="2234882" cy="89979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224492" y="1263969"/>
            <a:ext cx="675216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shiny pink bike goes ring-ring-ring.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468" y="111155"/>
            <a:ext cx="1443355" cy="1187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3558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77" b="50000"/>
          <a:stretch/>
        </p:blipFill>
        <p:spPr bwMode="auto">
          <a:xfrm>
            <a:off x="1043608" y="869752"/>
            <a:ext cx="6937559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Picture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51520" y="3501008"/>
            <a:ext cx="8712968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63206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132856"/>
            <a:ext cx="9144000" cy="1836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by, bye-bye,</a:t>
            </a:r>
          </a:p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by.</a:t>
            </a:r>
          </a:p>
        </p:txBody>
      </p:sp>
    </p:spTree>
    <p:extLst>
      <p:ext uri="{BB962C8B-B14F-4D97-AF65-F5344CB8AC3E}">
        <p14:creationId xmlns:p14="http://schemas.microsoft.com/office/powerpoint/2010/main" val="121979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696" y="188640"/>
            <a:ext cx="7200800" cy="43924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89636" y="4437112"/>
            <a:ext cx="8280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A big white plane goes </a:t>
            </a:r>
            <a:r>
              <a:rPr lang="en-GB" sz="4800" dirty="0" err="1" smtClean="0">
                <a:latin typeface="Comic Sans MS" panose="030F0702030302020204" pitchFamily="66" charset="0"/>
              </a:rPr>
              <a:t>neeeeee-oww</a:t>
            </a:r>
            <a:r>
              <a:rPr lang="en-GB" sz="4800" dirty="0" smtClean="0">
                <a:latin typeface="Comic Sans MS" panose="030F0702030302020204" pitchFamily="66" charset="0"/>
              </a:rPr>
              <a:t>.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81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943" y="4953543"/>
            <a:ext cx="17049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55431" y="342001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63617" y="5880903"/>
            <a:ext cx="894668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bright red truck goes rumble-rumble-rumble.</a:t>
            </a:r>
            <a:endParaRPr kumimoji="0" lang="en-GB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206983" y="4328738"/>
            <a:ext cx="704070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long blue train goes </a:t>
            </a:r>
            <a:r>
              <a:rPr lang="en-GB" altLang="en-US" sz="3000" dirty="0" err="1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chuf-chuf-chuf</a:t>
            </a: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086" y="3428948"/>
            <a:ext cx="2234882" cy="89979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260873" y="2925630"/>
            <a:ext cx="675216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shiny pink bike goes ring-ring-ring.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849" y="1772816"/>
            <a:ext cx="1443355" cy="118745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861815" y="1169428"/>
            <a:ext cx="753122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little green boat goes chug-a-lug-a-lug.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849" y="89928"/>
            <a:ext cx="1533525" cy="1079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245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40"/>
          <a:stretch>
            <a:fillRect/>
          </a:stretch>
        </p:blipFill>
        <p:spPr bwMode="auto">
          <a:xfrm>
            <a:off x="3738563" y="260648"/>
            <a:ext cx="17240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779659" y="1246487"/>
            <a:ext cx="764183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yellow school bus goes beep-beep-beep.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15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77" b="50000"/>
          <a:stretch/>
        </p:blipFill>
        <p:spPr bwMode="auto">
          <a:xfrm>
            <a:off x="1043608" y="869752"/>
            <a:ext cx="6937559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Picture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51520" y="3501008"/>
            <a:ext cx="8712968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63931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132856"/>
            <a:ext cx="9144000" cy="1836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by, bye-bye,</a:t>
            </a:r>
          </a:p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by.</a:t>
            </a:r>
          </a:p>
        </p:txBody>
      </p:sp>
    </p:spTree>
    <p:extLst>
      <p:ext uri="{BB962C8B-B14F-4D97-AF65-F5344CB8AC3E}">
        <p14:creationId xmlns:p14="http://schemas.microsoft.com/office/powerpoint/2010/main" val="121979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00" y="299805"/>
            <a:ext cx="7128792" cy="41044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89636" y="4437112"/>
            <a:ext cx="8280920" cy="2185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A fast orange car goes vroom-vroom-vroom.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88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55431" y="50955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206983" y="6004295"/>
            <a:ext cx="704070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long blue train goes </a:t>
            </a:r>
            <a:r>
              <a:rPr lang="en-GB" altLang="en-US" sz="3000" dirty="0" err="1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chuf-chuf-chuf</a:t>
            </a: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086" y="5104505"/>
            <a:ext cx="2234882" cy="89979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260873" y="4601187"/>
            <a:ext cx="675216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shiny pink bike goes ring-ring-ring.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849" y="3448373"/>
            <a:ext cx="1443355" cy="118745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861815" y="2844985"/>
            <a:ext cx="753122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little green boat goes chug-a-lug-a-lug.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849" y="1765485"/>
            <a:ext cx="1533525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1109720" y="1194862"/>
            <a:ext cx="6999032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big white plane goes </a:t>
            </a:r>
            <a:r>
              <a:rPr lang="en-GB" altLang="en-US" sz="3000" dirty="0" err="1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neeeeee-owww</a:t>
            </a: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137" y="116632"/>
            <a:ext cx="1924685" cy="10782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810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2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986" y="190667"/>
            <a:ext cx="17049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40"/>
          <a:stretch>
            <a:fillRect/>
          </a:stretch>
        </p:blipFill>
        <p:spPr bwMode="auto">
          <a:xfrm>
            <a:off x="3709986" y="1601588"/>
            <a:ext cx="17240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98660" y="1118027"/>
            <a:ext cx="894668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bright red truck goes rumble-rumble-rumble.</a:t>
            </a:r>
            <a:endParaRPr kumimoji="0" lang="en-GB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751082" y="2587427"/>
            <a:ext cx="764183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yellow school bus goes beep-beep-beep.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30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77" b="50000"/>
          <a:stretch/>
        </p:blipFill>
        <p:spPr bwMode="auto">
          <a:xfrm>
            <a:off x="1043608" y="869752"/>
            <a:ext cx="6937559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Picture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51520" y="3501008"/>
            <a:ext cx="8712968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5943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132856"/>
            <a:ext cx="9144000" cy="1836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by, bye-bye,</a:t>
            </a:r>
          </a:p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by.</a:t>
            </a:r>
          </a:p>
        </p:txBody>
      </p:sp>
    </p:spTree>
    <p:extLst>
      <p:ext uri="{BB962C8B-B14F-4D97-AF65-F5344CB8AC3E}">
        <p14:creationId xmlns:p14="http://schemas.microsoft.com/office/powerpoint/2010/main" val="121979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16632"/>
            <a:ext cx="2592288" cy="43204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89636" y="4437112"/>
            <a:ext cx="8280920" cy="2185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Two purple shoes go </a:t>
            </a:r>
          </a:p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tap-tap-tap.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44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55431" y="660625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260873" y="6111864"/>
            <a:ext cx="675216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shiny pink bike goes ring-ring-ring.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849" y="4959050"/>
            <a:ext cx="1443355" cy="118745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861815" y="4355662"/>
            <a:ext cx="753122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little green boat goes chug-a-lug-a-lug.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849" y="3276162"/>
            <a:ext cx="1533525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1109720" y="2705539"/>
            <a:ext cx="6999032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big white plane goes </a:t>
            </a:r>
            <a:r>
              <a:rPr lang="en-GB" altLang="en-US" sz="3000" dirty="0" err="1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neeeeee-owww</a:t>
            </a: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137" y="1627309"/>
            <a:ext cx="1924685" cy="107823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614952" y="980728"/>
            <a:ext cx="802495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fast orange car goes vroom-vroom-vroom.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1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402" y="17573"/>
            <a:ext cx="1963420" cy="10344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0234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2" y="1533525"/>
            <a:ext cx="17049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40"/>
          <a:stretch>
            <a:fillRect/>
          </a:stretch>
        </p:blipFill>
        <p:spPr bwMode="auto">
          <a:xfrm>
            <a:off x="3719512" y="2944446"/>
            <a:ext cx="17240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08186" y="2460885"/>
            <a:ext cx="894668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bright red truck goes rumble-rumble-rumble.</a:t>
            </a:r>
            <a:endParaRPr kumimoji="0" lang="en-GB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760608" y="3930285"/>
            <a:ext cx="764183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yellow school bus goes beep-beep-beep.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151552" y="908720"/>
            <a:ext cx="704070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long blue train goes </a:t>
            </a:r>
            <a:r>
              <a:rPr lang="en-GB" altLang="en-US" sz="3000" dirty="0" err="1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chuf-chuf-chuf</a:t>
            </a:r>
            <a:r>
              <a:rPr lang="en-GB" altLang="en-US" sz="3000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655" y="8930"/>
            <a:ext cx="2234882" cy="8997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2056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77" b="50000"/>
          <a:stretch/>
        </p:blipFill>
        <p:spPr bwMode="auto">
          <a:xfrm>
            <a:off x="1043608" y="869752"/>
            <a:ext cx="6937559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Picture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51520" y="3501008"/>
            <a:ext cx="8712968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14653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132856"/>
            <a:ext cx="9144000" cy="1836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by, bye-bye,</a:t>
            </a:r>
          </a:p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by.</a:t>
            </a:r>
          </a:p>
        </p:txBody>
      </p:sp>
    </p:spTree>
    <p:extLst>
      <p:ext uri="{BB962C8B-B14F-4D97-AF65-F5344CB8AC3E}">
        <p14:creationId xmlns:p14="http://schemas.microsoft.com/office/powerpoint/2010/main" val="121979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132856"/>
            <a:ext cx="9144000" cy="1836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by, bye-bye,</a:t>
            </a:r>
          </a:p>
          <a:p>
            <a:pPr algn="ctr">
              <a:lnSpc>
                <a:spcPct val="150000"/>
              </a:lnSpc>
            </a:pPr>
            <a:r>
              <a:rPr lang="en-GB" sz="4000" dirty="0">
                <a:latin typeface="Comic Sans MS" panose="030F0702030302020204" pitchFamily="66" charset="0"/>
              </a:rPr>
              <a:t>And we all go travelling by.</a:t>
            </a:r>
          </a:p>
        </p:txBody>
      </p:sp>
    </p:spTree>
    <p:extLst>
      <p:ext uri="{BB962C8B-B14F-4D97-AF65-F5344CB8AC3E}">
        <p14:creationId xmlns:p14="http://schemas.microsoft.com/office/powerpoint/2010/main" val="290876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77" b="50000"/>
          <a:stretch/>
        </p:blipFill>
        <p:spPr bwMode="auto">
          <a:xfrm>
            <a:off x="1043608" y="869752"/>
            <a:ext cx="6937559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Picture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51520" y="3501008"/>
            <a:ext cx="8712968" cy="16921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21637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812" y="260648"/>
            <a:ext cx="5112568" cy="39604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89636" y="4437112"/>
            <a:ext cx="8280920" cy="2185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A loud silver bell goes </a:t>
            </a:r>
          </a:p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ding-a-ling-a-ling.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12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1988840"/>
            <a:ext cx="79928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And we all start another school day, hooray!</a:t>
            </a:r>
          </a:p>
          <a:p>
            <a:pPr algn="ctr"/>
            <a:r>
              <a:rPr lang="en-GB" sz="4000" dirty="0">
                <a:latin typeface="Comic Sans MS" panose="030F0702030302020204" pitchFamily="66" charset="0"/>
              </a:rPr>
              <a:t>And we all start another school day!</a:t>
            </a:r>
          </a:p>
        </p:txBody>
      </p:sp>
    </p:spTree>
    <p:extLst>
      <p:ext uri="{BB962C8B-B14F-4D97-AF65-F5344CB8AC3E}">
        <p14:creationId xmlns:p14="http://schemas.microsoft.com/office/powerpoint/2010/main" val="244207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990600" y="4508500"/>
            <a:ext cx="7056438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en-GB" altLang="en-US" sz="10000" dirty="0"/>
              <a:t>The end.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656"/>
          <a:stretch>
            <a:fillRect/>
          </a:stretch>
        </p:blipFill>
        <p:spPr bwMode="auto">
          <a:xfrm>
            <a:off x="2790825" y="749300"/>
            <a:ext cx="3455988" cy="367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041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423</Words>
  <Application>Microsoft Office PowerPoint</Application>
  <PresentationFormat>On-screen Show (4:3)</PresentationFormat>
  <Paragraphs>61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Emily Korel</cp:lastModifiedBy>
  <cp:revision>34</cp:revision>
  <dcterms:created xsi:type="dcterms:W3CDTF">2015-04-03T16:36:00Z</dcterms:created>
  <dcterms:modified xsi:type="dcterms:W3CDTF">2016-05-27T07:20:21Z</dcterms:modified>
</cp:coreProperties>
</file>