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9" r:id="rId5"/>
    <p:sldId id="270" r:id="rId6"/>
    <p:sldId id="271" r:id="rId7"/>
    <p:sldId id="272" r:id="rId8"/>
    <p:sldId id="273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811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48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423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558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394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747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955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221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56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484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079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450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11420" y="1794854"/>
            <a:ext cx="590277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b="1" dirty="0" smtClean="0">
                <a:latin typeface="Comic Sans MS" panose="030F0702030302020204" pitchFamily="66" charset="0"/>
              </a:rPr>
              <a:t>New Trees</a:t>
            </a:r>
            <a:endParaRPr lang="en-GB" sz="11500" b="1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75754" y="-27252"/>
            <a:ext cx="6466840" cy="68783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656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75966" y="246128"/>
            <a:ext cx="5367697" cy="61725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r="67679"/>
          <a:stretch/>
        </p:blipFill>
        <p:spPr>
          <a:xfrm>
            <a:off x="6674285" y="256212"/>
            <a:ext cx="2361854" cy="281435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/>
          <a:srcRect l="70562"/>
          <a:stretch/>
        </p:blipFill>
        <p:spPr>
          <a:xfrm>
            <a:off x="8543107" y="3332391"/>
            <a:ext cx="2151200" cy="281435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/>
          <a:srcRect l="50535" r="29087"/>
          <a:stretch/>
        </p:blipFill>
        <p:spPr>
          <a:xfrm>
            <a:off x="10469085" y="256211"/>
            <a:ext cx="1489166" cy="281435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l="32868" r="48122"/>
          <a:stretch/>
        </p:blipFill>
        <p:spPr>
          <a:xfrm>
            <a:off x="9058001" y="256212"/>
            <a:ext cx="1389222" cy="281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870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6" r="3921" b="26246"/>
          <a:stretch/>
        </p:blipFill>
        <p:spPr bwMode="auto">
          <a:xfrm rot="5400000">
            <a:off x="-218711" y="1234077"/>
            <a:ext cx="6633121" cy="445235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r="54976"/>
          <a:stretch/>
        </p:blipFill>
        <p:spPr>
          <a:xfrm>
            <a:off x="6404610" y="3444357"/>
            <a:ext cx="2521675" cy="32575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55053"/>
          <a:stretch/>
        </p:blipFill>
        <p:spPr>
          <a:xfrm>
            <a:off x="9548948" y="3444357"/>
            <a:ext cx="2517321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44402" r="44869"/>
          <a:stretch/>
        </p:blipFill>
        <p:spPr>
          <a:xfrm>
            <a:off x="8926285" y="3444357"/>
            <a:ext cx="600891" cy="3257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0023" y="318687"/>
            <a:ext cx="2533650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252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r="54976"/>
          <a:stretch/>
        </p:blipFill>
        <p:spPr>
          <a:xfrm>
            <a:off x="6404610" y="3444357"/>
            <a:ext cx="2521675" cy="32575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5053"/>
          <a:stretch/>
        </p:blipFill>
        <p:spPr>
          <a:xfrm>
            <a:off x="9548948" y="3444357"/>
            <a:ext cx="2517321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44402" r="44869"/>
          <a:stretch/>
        </p:blipFill>
        <p:spPr>
          <a:xfrm>
            <a:off x="8926285" y="3444357"/>
            <a:ext cx="600891" cy="3257550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0" b="25622"/>
          <a:stretch/>
        </p:blipFill>
        <p:spPr bwMode="auto">
          <a:xfrm rot="5400000">
            <a:off x="51274" y="546932"/>
            <a:ext cx="6135883" cy="569150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9905" y="204654"/>
            <a:ext cx="2533650" cy="287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876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r="54976"/>
          <a:stretch/>
        </p:blipFill>
        <p:spPr>
          <a:xfrm>
            <a:off x="6404610" y="3444357"/>
            <a:ext cx="2521675" cy="32575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5053"/>
          <a:stretch/>
        </p:blipFill>
        <p:spPr>
          <a:xfrm>
            <a:off x="9548948" y="3444357"/>
            <a:ext cx="2517321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44402" r="44869"/>
          <a:stretch/>
        </p:blipFill>
        <p:spPr>
          <a:xfrm>
            <a:off x="8926285" y="3444357"/>
            <a:ext cx="600891" cy="325755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97"/>
          <a:stretch/>
        </p:blipFill>
        <p:spPr bwMode="auto">
          <a:xfrm rot="5400000">
            <a:off x="-299013" y="899401"/>
            <a:ext cx="6589395" cy="50156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9148" y="196108"/>
            <a:ext cx="2524125" cy="287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52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r="54976"/>
          <a:stretch/>
        </p:blipFill>
        <p:spPr>
          <a:xfrm>
            <a:off x="6404610" y="3444357"/>
            <a:ext cx="2521675" cy="32575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5053"/>
          <a:stretch/>
        </p:blipFill>
        <p:spPr>
          <a:xfrm>
            <a:off x="9548948" y="3444357"/>
            <a:ext cx="2517321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44402" r="44869"/>
          <a:stretch/>
        </p:blipFill>
        <p:spPr>
          <a:xfrm>
            <a:off x="8926285" y="3444357"/>
            <a:ext cx="600891" cy="3257550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6" t="7137" b="1430"/>
          <a:stretch/>
        </p:blipFill>
        <p:spPr bwMode="auto">
          <a:xfrm rot="5400000">
            <a:off x="-53151" y="592459"/>
            <a:ext cx="6400800" cy="57037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5142" y="403166"/>
            <a:ext cx="2543175" cy="283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337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r="54976"/>
          <a:stretch/>
        </p:blipFill>
        <p:spPr>
          <a:xfrm>
            <a:off x="6404610" y="3444357"/>
            <a:ext cx="2521675" cy="32575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5053"/>
          <a:stretch/>
        </p:blipFill>
        <p:spPr>
          <a:xfrm>
            <a:off x="9548948" y="3444357"/>
            <a:ext cx="2517321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44402" r="44869"/>
          <a:stretch/>
        </p:blipFill>
        <p:spPr>
          <a:xfrm>
            <a:off x="8926285" y="3444357"/>
            <a:ext cx="600891" cy="3257550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3" b="47716"/>
          <a:stretch/>
        </p:blipFill>
        <p:spPr bwMode="auto">
          <a:xfrm rot="5400000">
            <a:off x="-406465" y="1642656"/>
            <a:ext cx="6621145" cy="35863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5142" y="272041"/>
            <a:ext cx="2543175" cy="289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51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r="54976"/>
          <a:stretch/>
        </p:blipFill>
        <p:spPr>
          <a:xfrm>
            <a:off x="6404610" y="3444357"/>
            <a:ext cx="2521675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44402" r="44869"/>
          <a:stretch/>
        </p:blipFill>
        <p:spPr>
          <a:xfrm>
            <a:off x="8926285" y="3444357"/>
            <a:ext cx="600891" cy="3257550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37" r="35482"/>
          <a:stretch/>
        </p:blipFill>
        <p:spPr bwMode="auto">
          <a:xfrm>
            <a:off x="167580" y="1221539"/>
            <a:ext cx="6105033" cy="39401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7176" y="3406257"/>
            <a:ext cx="2571750" cy="32956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70499" y="295999"/>
            <a:ext cx="2552700" cy="289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03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1919288" y="4797425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altLang="en-US" sz="10000" dirty="0">
                <a:latin typeface="Comic Sans MS" panose="030F0702030302020204" pitchFamily="66" charset="0"/>
              </a:rPr>
              <a:t>The end.</a:t>
            </a: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27"/>
          <a:stretch>
            <a:fillRect/>
          </a:stretch>
        </p:blipFill>
        <p:spPr bwMode="auto">
          <a:xfrm>
            <a:off x="3935413" y="260350"/>
            <a:ext cx="4032250" cy="438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66370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5</Words>
  <Application>Microsoft Office PowerPoint</Application>
  <PresentationFormat>Widescreen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end.</vt:lpstr>
    </vt:vector>
  </TitlesOfParts>
  <Company>Fairway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Korel</dc:creator>
  <cp:lastModifiedBy>Emily Korel</cp:lastModifiedBy>
  <cp:revision>51</cp:revision>
  <dcterms:created xsi:type="dcterms:W3CDTF">2016-01-29T12:33:58Z</dcterms:created>
  <dcterms:modified xsi:type="dcterms:W3CDTF">2020-05-19T07:58:25Z</dcterms:modified>
</cp:coreProperties>
</file>