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9" r:id="rId16"/>
    <p:sldId id="268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7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DEAD45-E4C0-4C28-9C0B-EAC93B58A2E8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83CD9-6188-4583-BCBC-AB07A4B60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920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83CD9-6188-4583-BCBC-AB07A4B60A3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71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83CD9-6188-4583-BCBC-AB07A4B60A3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372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83CD9-6188-4583-BCBC-AB07A4B60A3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72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8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96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11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15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444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230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36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378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84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253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52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7E434-D00A-4E94-9645-39863AD7328C}" type="datetimeFigureOut">
              <a:rPr lang="en-GB" smtClean="0"/>
              <a:t>03/10/2019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1B3D37-B1B2-4AAF-B0AF-BA7618BD05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63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00416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Movement Sequenc</a:t>
            </a:r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e 1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10" b="20715"/>
          <a:stretch/>
        </p:blipFill>
        <p:spPr>
          <a:xfrm>
            <a:off x="7645052" y="5307723"/>
            <a:ext cx="4546948" cy="13310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233" y="1361272"/>
            <a:ext cx="1172364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Start sitting on the mat with legs crossed. </a:t>
            </a:r>
            <a:r>
              <a:rPr lang="en-US" sz="20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Encourages the children to find their sitting bones and gives a sense of feeling grounded. </a:t>
            </a:r>
          </a:p>
          <a:p>
            <a:pPr marL="342900" indent="-342900">
              <a:buAutoNum type="arabicPeriod"/>
            </a:pPr>
            <a:endParaRPr lang="en-US" sz="2000" b="1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Belly breathing exercise – Belly – Ribs - Chest </a:t>
            </a:r>
          </a:p>
          <a:p>
            <a:pPr marL="342900" indent="-342900">
              <a:buAutoNum type="arabicPeriod"/>
            </a:pPr>
            <a:endParaRPr lang="en-US" sz="2000" b="1" dirty="0" smtClean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Chanting exercise – HA-REE-OM </a:t>
            </a:r>
          </a:p>
          <a:p>
            <a:pPr marL="342900" indent="-342900">
              <a:buAutoNum type="arabicPeriod"/>
            </a:pPr>
            <a:endParaRPr lang="en-US" sz="2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Sensory awareness exercise </a:t>
            </a:r>
          </a:p>
          <a:p>
            <a:pPr marL="342900" indent="-342900">
              <a:buAutoNum type="arabicPeriod"/>
            </a:pPr>
            <a:endParaRPr lang="en-US" sz="2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Movement Sequence – to support with digestive system </a:t>
            </a:r>
          </a:p>
          <a:p>
            <a:pPr marL="342900" indent="-342900">
              <a:buAutoNum type="arabicPeriod"/>
            </a:pPr>
            <a:endParaRPr lang="en-US" sz="2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>
                <a:latin typeface="Comic Sans MS" panose="030F0702030302020204" pitchFamily="66" charset="0"/>
              </a:rPr>
              <a:t>S</a:t>
            </a:r>
            <a:r>
              <a:rPr lang="en-US" sz="2000" b="1" dirty="0" smtClean="0">
                <a:latin typeface="Comic Sans MS" panose="030F0702030302020204" pitchFamily="66" charset="0"/>
              </a:rPr>
              <a:t>ound breaths </a:t>
            </a:r>
          </a:p>
          <a:p>
            <a:pPr marL="342900" indent="-342900">
              <a:buAutoNum type="arabicPeriod"/>
            </a:pPr>
            <a:endParaRPr lang="en-US" sz="2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r>
              <a:rPr lang="en-US" sz="2000" b="1" dirty="0" smtClean="0">
                <a:latin typeface="Comic Sans MS" panose="030F0702030302020204" pitchFamily="66" charset="0"/>
              </a:rPr>
              <a:t>Relaxation</a:t>
            </a:r>
            <a:endParaRPr lang="en-US" sz="2000" b="1" dirty="0"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en-GB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0499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777" y="1345222"/>
            <a:ext cx="9149612" cy="378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60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1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307" y="2023279"/>
            <a:ext cx="10115256" cy="312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04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047" y="0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2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129" y="-88"/>
            <a:ext cx="3982690" cy="100433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3120191" y="876822"/>
            <a:ext cx="5903898" cy="236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640" y="1004243"/>
            <a:ext cx="4975509" cy="925676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3120191" y="2024319"/>
            <a:ext cx="5903897" cy="38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9057" y="2105714"/>
            <a:ext cx="4563324" cy="1057933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120191" y="3163647"/>
            <a:ext cx="5913128" cy="392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988" y="3315640"/>
            <a:ext cx="5535461" cy="1029853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3094741" y="4345493"/>
            <a:ext cx="592585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8640" y="4489538"/>
            <a:ext cx="4563324" cy="99446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 flipV="1">
            <a:off x="3069292" y="5713212"/>
            <a:ext cx="5951302" cy="412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4742" y="5808681"/>
            <a:ext cx="5535461" cy="1029853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flipH="1">
            <a:off x="3082017" y="19466"/>
            <a:ext cx="25449" cy="68385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9007870" y="-88"/>
            <a:ext cx="25449" cy="683853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0065413" y="138499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X 4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187370" y="237307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X 4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114424" y="4960786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anose="030F0702030302020204" pitchFamily="66" charset="0"/>
              </a:rPr>
              <a:t>X 4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833" y="5822783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Work your way back again – chest – ribs – belly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 flipV="1">
            <a:off x="2305828" y="369029"/>
            <a:ext cx="25052" cy="515533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 flipH="1">
            <a:off x="9700899" y="367705"/>
            <a:ext cx="9683" cy="53455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3591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047" y="0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3   HA- REE- AUM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586" y="1547747"/>
            <a:ext cx="4655376" cy="10415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3047" y="1819848"/>
            <a:ext cx="1094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Comic Sans MS" panose="030F0702030302020204" pitchFamily="66" charset="0"/>
              </a:rPr>
              <a:t>HA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65661" y="1988783"/>
            <a:ext cx="5070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Make a ‘HA’ sound. Feel how tummy moves</a:t>
            </a:r>
            <a:r>
              <a:rPr lang="en-US" dirty="0" smtClean="0">
                <a:latin typeface="Comic Sans MS" panose="030F0702030302020204" pitchFamily="66" charset="0"/>
              </a:rPr>
              <a:t>. 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2755040"/>
            <a:ext cx="12192000" cy="351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63047" y="3448229"/>
            <a:ext cx="13195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Comic Sans MS" panose="030F0702030302020204" pitchFamily="66" charset="0"/>
              </a:rPr>
              <a:t>REE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587" y="3106717"/>
            <a:ext cx="5025326" cy="111095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65661" y="3339027"/>
            <a:ext cx="5285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Make a ‘REE’ sound. Feel vibration in the throat. 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4326870"/>
            <a:ext cx="12192000" cy="351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2001" y="4790204"/>
            <a:ext cx="15305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Comic Sans MS" panose="030F0702030302020204" pitchFamily="66" charset="0"/>
              </a:rPr>
              <a:t>AUM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2587" y="4575497"/>
            <a:ext cx="4943806" cy="98414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65661" y="4744405"/>
            <a:ext cx="5285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omic Sans MS" panose="030F0702030302020204" pitchFamily="66" charset="0"/>
              </a:rPr>
              <a:t>Make a ‘AUM’ (hum) sound. Feel vibration in through top of your head. 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0" y="5755517"/>
            <a:ext cx="12192000" cy="351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8985" y="6155467"/>
            <a:ext cx="1025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Blend all of the movements and sounds together to sing the HA-REE-AUM song. 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18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047" y="42912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3   HA- REE- AUM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3047" y="1721676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“HA – REE – AUM </a:t>
            </a:r>
          </a:p>
          <a:p>
            <a:endParaRPr lang="en-US" sz="3600" b="1" dirty="0" smtClean="0">
              <a:latin typeface="Comic Sans MS" panose="030F0702030302020204" pitchFamily="66" charset="0"/>
            </a:endParaRPr>
          </a:p>
          <a:p>
            <a:r>
              <a:rPr lang="en-US" sz="3600" b="1" dirty="0" smtClean="0">
                <a:latin typeface="Comic Sans MS" panose="030F0702030302020204" pitchFamily="66" charset="0"/>
              </a:rPr>
              <a:t>HA – REE – AUM </a:t>
            </a:r>
          </a:p>
          <a:p>
            <a:endParaRPr lang="en-US" sz="3600" b="1" dirty="0" smtClean="0">
              <a:latin typeface="Comic Sans MS" panose="030F0702030302020204" pitchFamily="66" charset="0"/>
            </a:endParaRPr>
          </a:p>
          <a:p>
            <a:r>
              <a:rPr lang="en-US" sz="3600" b="1" dirty="0" smtClean="0">
                <a:latin typeface="Comic Sans MS" panose="030F0702030302020204" pitchFamily="66" charset="0"/>
              </a:rPr>
              <a:t>HA – REE, HA – REE, </a:t>
            </a:r>
          </a:p>
          <a:p>
            <a:endParaRPr lang="en-US" sz="3600" b="1" dirty="0" smtClean="0">
              <a:latin typeface="Comic Sans MS" panose="030F0702030302020204" pitchFamily="66" charset="0"/>
            </a:endParaRPr>
          </a:p>
          <a:p>
            <a:r>
              <a:rPr lang="en-US" sz="3600" b="1" dirty="0" smtClean="0">
                <a:latin typeface="Comic Sans MS" panose="030F0702030302020204" pitchFamily="66" charset="0"/>
              </a:rPr>
              <a:t>HA – REE- AUM” </a:t>
            </a:r>
            <a:endParaRPr lang="en-US" sz="3600" b="1" dirty="0" smtClean="0">
              <a:latin typeface="Comic Sans MS" panose="030F0702030302020204" pitchFamily="66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5836941" y="1366351"/>
            <a:ext cx="12874" cy="54916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933562" y="1534107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u="sng" dirty="0" smtClean="0">
                <a:latin typeface="Comic Sans MS" panose="030F0702030302020204" pitchFamily="66" charset="0"/>
              </a:rPr>
              <a:t>Name chanting </a:t>
            </a:r>
          </a:p>
          <a:p>
            <a:pPr algn="ctr"/>
            <a:endParaRPr lang="en-US" sz="3600" b="1" u="sng" dirty="0">
              <a:latin typeface="Comic Sans MS" panose="030F0702030302020204" pitchFamily="66" charset="0"/>
            </a:endParaRPr>
          </a:p>
          <a:p>
            <a:pPr algn="ctr"/>
            <a:r>
              <a:rPr lang="en-US" sz="3600" dirty="0" smtClean="0">
                <a:latin typeface="Comic Sans MS" panose="030F0702030302020204" pitchFamily="66" charset="0"/>
              </a:rPr>
              <a:t>AUM, </a:t>
            </a:r>
            <a:r>
              <a:rPr lang="en-US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NAME</a:t>
            </a:r>
            <a:r>
              <a:rPr lang="en-US" sz="3600" dirty="0" smtClean="0">
                <a:latin typeface="Comic Sans MS" panose="030F0702030302020204" pitchFamily="66" charset="0"/>
              </a:rPr>
              <a:t>, AUM, </a:t>
            </a:r>
            <a:r>
              <a:rPr lang="en-US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NAME</a:t>
            </a:r>
            <a:r>
              <a:rPr lang="en-US" sz="3600" dirty="0" smtClean="0">
                <a:latin typeface="Comic Sans MS" panose="030F0702030302020204" pitchFamily="66" charset="0"/>
              </a:rPr>
              <a:t>, AUM, </a:t>
            </a:r>
            <a:r>
              <a:rPr lang="en-US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NAME</a:t>
            </a:r>
            <a:r>
              <a:rPr lang="en-US" sz="3600" dirty="0" smtClean="0">
                <a:latin typeface="Comic Sans MS" panose="030F0702030302020204" pitchFamily="66" charset="0"/>
              </a:rPr>
              <a:t>, AUM </a:t>
            </a:r>
          </a:p>
          <a:p>
            <a:pPr algn="ctr"/>
            <a:endParaRPr lang="en-US" sz="3600" dirty="0">
              <a:latin typeface="Comic Sans MS" panose="030F0702030302020204" pitchFamily="66" charset="0"/>
            </a:endParaRPr>
          </a:p>
          <a:p>
            <a:pPr algn="ctr"/>
            <a:r>
              <a:rPr lang="en-US" sz="3600" dirty="0" smtClean="0">
                <a:latin typeface="Comic Sans MS" panose="030F0702030302020204" pitchFamily="66" charset="0"/>
              </a:rPr>
              <a:t>Pat legs on the AUM and clap hands together on the NAME. </a:t>
            </a:r>
            <a:endParaRPr lang="en-US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159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6832" y="148420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4 Sensory Awareness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2431" y="1980417"/>
            <a:ext cx="8253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Higher Functioning children should be encourages to do this independently.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881" y="1651121"/>
            <a:ext cx="3257550" cy="1304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832" y="3285342"/>
            <a:ext cx="9439275" cy="11811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046677" y="3552726"/>
            <a:ext cx="2145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Comic Sans MS" panose="030F0702030302020204" pitchFamily="66" charset="0"/>
              </a:rPr>
              <a:t>Repeat on both arms.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827" y="5402035"/>
            <a:ext cx="8724900" cy="11525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601200" y="5756664"/>
            <a:ext cx="21453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Comic Sans MS" panose="030F0702030302020204" pitchFamily="66" charset="0"/>
              </a:rPr>
              <a:t>Repeat on both legs.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2755040"/>
            <a:ext cx="12192000" cy="351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4925107"/>
            <a:ext cx="12192000" cy="3516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634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6832" y="148420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4 Sensory Awareness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4769" y="1319459"/>
            <a:ext cx="114951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Comic Sans MS" panose="030F0702030302020204" pitchFamily="66" charset="0"/>
              </a:rPr>
              <a:t>Play the drums </a:t>
            </a:r>
          </a:p>
          <a:p>
            <a:r>
              <a:rPr lang="en-US" sz="2400" dirty="0">
                <a:latin typeface="Comic Sans MS" panose="030F0702030302020204" pitchFamily="66" charset="0"/>
              </a:rPr>
              <a:t>P</a:t>
            </a:r>
            <a:r>
              <a:rPr lang="en-US" sz="2400" dirty="0" smtClean="0">
                <a:latin typeface="Comic Sans MS" panose="030F0702030302020204" pitchFamily="66" charset="0"/>
              </a:rPr>
              <a:t>at legs all the way down to toes and back up again. 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dirty="0" smtClean="0">
                <a:latin typeface="Comic Sans MS" panose="030F0702030302020204" pitchFamily="66" charset="0"/>
              </a:rPr>
              <a:t>“Can you play the drums on your legs?”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endParaRPr lang="en-US" sz="2400" dirty="0" smtClean="0">
              <a:latin typeface="Comic Sans MS" panose="030F0702030302020204" pitchFamily="66" charset="0"/>
            </a:endParaRP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Bounce Knees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“Can you bounce your knees for 10 seconds”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“Count with me… 1,2,3…” </a:t>
            </a:r>
          </a:p>
          <a:p>
            <a:endParaRPr lang="en-US" sz="2400" dirty="0">
              <a:latin typeface="Comic Sans MS" panose="030F0702030302020204" pitchFamily="66" charset="0"/>
            </a:endParaRPr>
          </a:p>
          <a:p>
            <a:r>
              <a:rPr lang="en-US" sz="2400" b="1" dirty="0" smtClean="0">
                <a:latin typeface="Comic Sans MS" panose="030F0702030302020204" pitchFamily="66" charset="0"/>
              </a:rPr>
              <a:t>Rock and Roll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Bring legs up to chest give them a cuddles.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Hook arms underneath both legs and gently roll onto your back and up to sitting again. 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Repeat 5 times.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7257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5 Movement Sequence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934" y="1389797"/>
            <a:ext cx="3448051" cy="12426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3886" y="3862093"/>
            <a:ext cx="978830" cy="13470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0407" y="2632439"/>
            <a:ext cx="4843346" cy="12372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053753" y="2499991"/>
            <a:ext cx="2368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latin typeface="Comic Sans MS" panose="030F0702030302020204" pitchFamily="66" charset="0"/>
              </a:rPr>
              <a:t>Repeat 3 times </a:t>
            </a:r>
            <a:endParaRPr lang="en-GB" sz="20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2096" y="4038349"/>
            <a:ext cx="4691657" cy="11784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68310" y="5658534"/>
            <a:ext cx="4879227" cy="123703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7276" y="6017352"/>
            <a:ext cx="23680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*Repeat sequence 4 times* </a:t>
            </a:r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738802" y="3862093"/>
            <a:ext cx="7652241" cy="364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668489" y="1378789"/>
            <a:ext cx="7722554" cy="254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707345" y="1389797"/>
            <a:ext cx="27108" cy="54682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391043" y="1421150"/>
            <a:ext cx="1" cy="543685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98828" y="5594879"/>
            <a:ext cx="1428750" cy="1152525"/>
          </a:xfrm>
          <a:prstGeom prst="rect">
            <a:avLst/>
          </a:prstGeom>
        </p:spPr>
      </p:pic>
      <p:cxnSp>
        <p:nvCxnSpPr>
          <p:cNvPr id="30" name="Straight Connector 29"/>
          <p:cNvCxnSpPr/>
          <p:nvPr/>
        </p:nvCxnSpPr>
        <p:spPr>
          <a:xfrm>
            <a:off x="2684585" y="5471571"/>
            <a:ext cx="7652241" cy="364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757213" y="4453036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1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81995" y="5992696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2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567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5 Movement Sequence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548" y="1665497"/>
            <a:ext cx="2634601" cy="14543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7372" y="1483582"/>
            <a:ext cx="1617418" cy="181822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32783" y="5855365"/>
            <a:ext cx="3925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Rock gently from side to side. </a:t>
            </a:r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601" y="3668646"/>
            <a:ext cx="3960960" cy="12902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3022" y="5097340"/>
            <a:ext cx="3111127" cy="13855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7372" y="5209016"/>
            <a:ext cx="1765608" cy="136250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645214" y="2345040"/>
            <a:ext cx="3925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Repeat on each side 3 times </a:t>
            </a:r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78899" y="3427585"/>
            <a:ext cx="7722554" cy="254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504804" y="5058534"/>
            <a:ext cx="7722554" cy="254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549736" y="2221929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Comic Sans MS" panose="030F0702030302020204" pitchFamily="66" charset="0"/>
              </a:rPr>
              <a:t>3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49736" y="3990587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Comic Sans MS" panose="030F0702030302020204" pitchFamily="66" charset="0"/>
              </a:rPr>
              <a:t>4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9736" y="5694102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Comic Sans MS" panose="030F0702030302020204" pitchFamily="66" charset="0"/>
              </a:rPr>
              <a:t>5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216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5 Movement Sequence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288" y="1623236"/>
            <a:ext cx="4221774" cy="12483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3" t="76581" r="65698" b="6838"/>
          <a:stretch/>
        </p:blipFill>
        <p:spPr>
          <a:xfrm>
            <a:off x="5065834" y="1324912"/>
            <a:ext cx="2179028" cy="17761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796" y="3867301"/>
            <a:ext cx="4198969" cy="12089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6728" y="3656262"/>
            <a:ext cx="1870564" cy="161778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01353" y="3548466"/>
            <a:ext cx="3927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“Can you touch your knee with your nose?”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*Repeat 4 times*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901353" y="4950881"/>
            <a:ext cx="3927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“Can you draw little circles with your knee?”</a:t>
            </a:r>
          </a:p>
          <a:p>
            <a:endParaRPr lang="en-US" b="1" dirty="0"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Repeat sequence on the left leg.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364" y="2029110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6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364" y="4304550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7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35918" y="3347822"/>
            <a:ext cx="77130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1483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5 Movement Sequence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474" y="1756263"/>
            <a:ext cx="3111127" cy="13855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6049" y="1779284"/>
            <a:ext cx="1765608" cy="1362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96553" y="1848859"/>
            <a:ext cx="3927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“Can you draw little circles with both knees?”</a:t>
            </a:r>
          </a:p>
          <a:p>
            <a:endParaRPr lang="en-US" b="1" dirty="0"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8279" y="4439876"/>
            <a:ext cx="2269515" cy="16985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369" y="4358270"/>
            <a:ext cx="2479431" cy="165295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707922" y="4661116"/>
            <a:ext cx="39272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“Can you hold the bridge pose for 5 seconds?”</a:t>
            </a:r>
          </a:p>
          <a:p>
            <a:endParaRPr lang="en-US" b="1" dirty="0"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*Repeat 3 times*</a:t>
            </a:r>
            <a:endParaRPr lang="en-US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1594" y="2102852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8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457" y="5184747"/>
            <a:ext cx="47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Comic Sans MS" panose="030F0702030302020204" pitchFamily="66" charset="0"/>
              </a:rPr>
              <a:t>9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-33401" y="3610708"/>
            <a:ext cx="1222540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5644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165" y="1584575"/>
            <a:ext cx="3111127" cy="13855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7280" y="1584575"/>
            <a:ext cx="1765608" cy="1362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2893" y="4310466"/>
            <a:ext cx="701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anose="030F0702030302020204" pitchFamily="66" charset="0"/>
              </a:rPr>
              <a:t>Roll and drop knees to the side. Stretch arms out to the side. 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Let chin and head all to the opposite side. </a:t>
            </a:r>
          </a:p>
          <a:p>
            <a:endParaRPr lang="en-US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Inhale and exhale 4 times.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*Repeat on the opposite side*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5 Movement Sequence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5488" y="2136747"/>
            <a:ext cx="866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10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90995" y="4725964"/>
            <a:ext cx="761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Comic Sans MS" panose="030F0702030302020204" pitchFamily="66" charset="0"/>
              </a:rPr>
              <a:t>11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610708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40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457" y="840958"/>
            <a:ext cx="9554338" cy="377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814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6 Sound Breaths  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342" y="1318019"/>
            <a:ext cx="934598" cy="1321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12122" y="1527247"/>
            <a:ext cx="701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latin typeface="Comic Sans MS" panose="030F0702030302020204" pitchFamily="66" charset="0"/>
              </a:rPr>
              <a:t>Shhh</a:t>
            </a:r>
            <a:r>
              <a:rPr lang="en-US" sz="2000" dirty="0" smtClean="0">
                <a:latin typeface="Comic Sans MS" panose="030F0702030302020204" pitchFamily="66" charset="0"/>
              </a:rPr>
              <a:t> the baby. 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Inhale through nose, ‘</a:t>
            </a:r>
            <a:r>
              <a:rPr lang="en-US" sz="2000" dirty="0" err="1" smtClean="0">
                <a:latin typeface="Comic Sans MS" panose="030F0702030302020204" pitchFamily="66" charset="0"/>
              </a:rPr>
              <a:t>shhhhhh</a:t>
            </a:r>
            <a:r>
              <a:rPr lang="en-US" sz="2000" dirty="0" smtClean="0">
                <a:latin typeface="Comic Sans MS" panose="030F0702030302020204" pitchFamily="66" charset="0"/>
              </a:rPr>
              <a:t>’ as you </a:t>
            </a:r>
            <a:r>
              <a:rPr lang="en-US" sz="2000" dirty="0" err="1" smtClean="0">
                <a:latin typeface="Comic Sans MS" panose="030F0702030302020204" pitchFamily="66" charset="0"/>
              </a:rPr>
              <a:t>enhale</a:t>
            </a:r>
            <a:r>
              <a:rPr lang="en-US" sz="2000" dirty="0" smtClean="0">
                <a:latin typeface="Comic Sans MS" panose="030F0702030302020204" pitchFamily="66" charset="0"/>
              </a:rPr>
              <a:t>. Repeat 3 times.</a:t>
            </a:r>
            <a:endParaRPr lang="en-GB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4" t="1307" r="-14084" b="13732"/>
          <a:stretch/>
        </p:blipFill>
        <p:spPr>
          <a:xfrm>
            <a:off x="1936629" y="2687170"/>
            <a:ext cx="1664797" cy="15232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346937" y="3138111"/>
            <a:ext cx="63656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Inhale through nose, blow out through mouth as if you are blowing out candles on a birthday cake. Repeat 3 times. </a:t>
            </a:r>
            <a:endParaRPr lang="en-US" sz="2000" dirty="0" smtClean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23" b="13854"/>
          <a:stretch/>
        </p:blipFill>
        <p:spPr>
          <a:xfrm>
            <a:off x="1504900" y="4404927"/>
            <a:ext cx="1448040" cy="120298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346937" y="4722105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 smtClean="0">
                <a:latin typeface="Comic Sans MS" panose="030F0702030302020204" pitchFamily="66" charset="0"/>
              </a:rPr>
              <a:t>Inhale through nose, hiss ‘</a:t>
            </a:r>
            <a:r>
              <a:rPr lang="en-US" sz="2000" dirty="0" err="1" smtClean="0">
                <a:latin typeface="Comic Sans MS" panose="030F0702030302020204" pitchFamily="66" charset="0"/>
              </a:rPr>
              <a:t>sssssss</a:t>
            </a:r>
            <a:r>
              <a:rPr lang="en-US" sz="2000" dirty="0" smtClean="0">
                <a:latin typeface="Comic Sans MS" panose="030F0702030302020204" pitchFamily="66" charset="0"/>
              </a:rPr>
              <a:t>’ like a snake on </a:t>
            </a:r>
          </a:p>
          <a:p>
            <a:r>
              <a:rPr lang="en-US" sz="2000" dirty="0" smtClean="0">
                <a:latin typeface="Comic Sans MS" panose="030F0702030302020204" pitchFamily="66" charset="0"/>
              </a:rPr>
              <a:t>exhale. Repeat 3 times.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55978" y="6199212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b="1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Finish with 3 AUM’s. </a:t>
            </a:r>
            <a:endParaRPr lang="en-GB" sz="20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912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7139" y="1483582"/>
            <a:ext cx="4815547" cy="49453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33401" y="160143"/>
            <a:ext cx="1222540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7</a:t>
            </a:r>
            <a:r>
              <a:rPr lang="en-US" sz="8000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30B0504020000000003" pitchFamily="66" charset="0"/>
              </a:rPr>
              <a:t> Relaxation</a:t>
            </a:r>
            <a:endParaRPr lang="en-US" sz="80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264422" y="5228560"/>
            <a:ext cx="39275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*OPTIONAL*</a:t>
            </a:r>
          </a:p>
          <a:p>
            <a:r>
              <a:rPr lang="en-US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Supporting adults can provide children with foot massages during this time. </a:t>
            </a: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216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0176" y="227134"/>
            <a:ext cx="6583581" cy="27974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5784" y="3687641"/>
            <a:ext cx="7845706" cy="250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299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536</Words>
  <Application>Microsoft Office PowerPoint</Application>
  <PresentationFormat>Widescreen</PresentationFormat>
  <Paragraphs>110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Segoe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Chelotti</dc:creator>
  <cp:lastModifiedBy>Michelle Chelotti</cp:lastModifiedBy>
  <cp:revision>16</cp:revision>
  <dcterms:created xsi:type="dcterms:W3CDTF">2019-10-03T07:27:39Z</dcterms:created>
  <dcterms:modified xsi:type="dcterms:W3CDTF">2019-10-03T09:27:35Z</dcterms:modified>
</cp:coreProperties>
</file>