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298B3-70C3-4981-847B-7DE777D7497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F6394-476E-409D-8ADF-327E98D6E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7332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298B3-70C3-4981-847B-7DE777D7497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F6394-476E-409D-8ADF-327E98D6E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088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298B3-70C3-4981-847B-7DE777D7497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F6394-476E-409D-8ADF-327E98D6E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40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298B3-70C3-4981-847B-7DE777D7497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F6394-476E-409D-8ADF-327E98D6E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1834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298B3-70C3-4981-847B-7DE777D7497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F6394-476E-409D-8ADF-327E98D6E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489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298B3-70C3-4981-847B-7DE777D7497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F6394-476E-409D-8ADF-327E98D6E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41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298B3-70C3-4981-847B-7DE777D7497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F6394-476E-409D-8ADF-327E98D6E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19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298B3-70C3-4981-847B-7DE777D7497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F6394-476E-409D-8ADF-327E98D6E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825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298B3-70C3-4981-847B-7DE777D7497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F6394-476E-409D-8ADF-327E98D6E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132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298B3-70C3-4981-847B-7DE777D7497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F6394-476E-409D-8ADF-327E98D6E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61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298B3-70C3-4981-847B-7DE777D7497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F6394-476E-409D-8ADF-327E98D6E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0958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298B3-70C3-4981-847B-7DE777D7497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4F6394-476E-409D-8ADF-327E98D6E1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096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png"/><Relationship Id="rId7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image" Target="../media/image17.png"/><Relationship Id="rId5" Type="http://schemas.openxmlformats.org/officeDocument/2006/relationships/image" Target="../media/image12.jpeg"/><Relationship Id="rId10" Type="http://schemas.openxmlformats.org/officeDocument/2006/relationships/image" Target="../media/image16.png"/><Relationship Id="rId4" Type="http://schemas.openxmlformats.org/officeDocument/2006/relationships/image" Target="../media/image2.png"/><Relationship Id="rId9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700808"/>
            <a:ext cx="7772400" cy="1470025"/>
          </a:xfrm>
        </p:spPr>
        <p:txBody>
          <a:bodyPr>
            <a:noAutofit/>
          </a:bodyPr>
          <a:lstStyle/>
          <a:p>
            <a:r>
              <a:rPr lang="en-GB" sz="7200" b="1" dirty="0" smtClean="0">
                <a:latin typeface="Comic Sans MS" panose="030F0702030302020204" pitchFamily="66" charset="0"/>
              </a:rPr>
              <a:t>Brown bear, brown bear what do you see?</a:t>
            </a:r>
            <a:endParaRPr lang="en-GB" sz="7200" b="1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4437112"/>
            <a:ext cx="6400800" cy="1752600"/>
          </a:xfrm>
        </p:spPr>
        <p:txBody>
          <a:bodyPr>
            <a:norm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Story by Bill Martin, Jr</a:t>
            </a:r>
          </a:p>
          <a:p>
            <a:r>
              <a:rPr lang="en-GB" sz="4000" dirty="0" smtClean="0">
                <a:latin typeface="Comic Sans MS" panose="030F0702030302020204" pitchFamily="66" charset="0"/>
              </a:rPr>
              <a:t>Pictures </a:t>
            </a:r>
            <a:r>
              <a:rPr lang="en-GB" sz="4000" dirty="0">
                <a:latin typeface="Comic Sans MS" panose="030F0702030302020204" pitchFamily="66" charset="0"/>
              </a:rPr>
              <a:t>by Eric Carle</a:t>
            </a:r>
          </a:p>
          <a:p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934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844" y="0"/>
            <a:ext cx="9142156" cy="184482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b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Brown</a:t>
            </a:r>
            <a:r>
              <a:rPr lang="en-GB" sz="5400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5400" dirty="0" smtClean="0">
                <a:latin typeface="Comic Sans MS" panose="030F0702030302020204" pitchFamily="66" charset="0"/>
              </a:rPr>
              <a:t>bear, </a:t>
            </a:r>
            <a:r>
              <a:rPr lang="en-GB" sz="5400" b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brown</a:t>
            </a:r>
            <a:r>
              <a:rPr lang="en-GB" sz="5400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5400" dirty="0" smtClean="0">
                <a:latin typeface="Comic Sans MS" panose="030F0702030302020204" pitchFamily="66" charset="0"/>
              </a:rPr>
              <a:t>bear, what do you see?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92" y="2419609"/>
            <a:ext cx="6266485" cy="390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ular Callout 3"/>
          <p:cNvSpPr/>
          <p:nvPr/>
        </p:nvSpPr>
        <p:spPr>
          <a:xfrm>
            <a:off x="6228184" y="1700808"/>
            <a:ext cx="2808311" cy="2448272"/>
          </a:xfrm>
          <a:prstGeom prst="wedgeRoundRectCallout">
            <a:avLst>
              <a:gd name="adj1" fmla="val -70843"/>
              <a:gd name="adj2" fmla="val 63631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I see a </a:t>
            </a:r>
            <a:r>
              <a:rPr lang="en-GB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red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latin typeface="Comic Sans MS" panose="030F0702030302020204" pitchFamily="66" charset="0"/>
              </a:rPr>
              <a:t>bird looking at me.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35336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844" y="0"/>
            <a:ext cx="9142156" cy="184482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Red</a:t>
            </a:r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5400" dirty="0" smtClean="0">
                <a:latin typeface="Comic Sans MS" panose="030F0702030302020204" pitchFamily="66" charset="0"/>
              </a:rPr>
              <a:t>bird, </a:t>
            </a:r>
            <a:r>
              <a:rPr lang="en-GB" sz="5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red</a:t>
            </a:r>
            <a:r>
              <a:rPr lang="en-GB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5400" dirty="0" smtClean="0">
                <a:latin typeface="Comic Sans MS" panose="030F0702030302020204" pitchFamily="66" charset="0"/>
              </a:rPr>
              <a:t>bird, what do you see?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08920"/>
            <a:ext cx="6000667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ular Callout 3"/>
          <p:cNvSpPr/>
          <p:nvPr/>
        </p:nvSpPr>
        <p:spPr>
          <a:xfrm>
            <a:off x="6084168" y="1700808"/>
            <a:ext cx="2952327" cy="2448272"/>
          </a:xfrm>
          <a:prstGeom prst="wedgeRoundRectCallout">
            <a:avLst>
              <a:gd name="adj1" fmla="val -67558"/>
              <a:gd name="adj2" fmla="val 78910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I see a </a:t>
            </a:r>
            <a:r>
              <a:rPr lang="en-GB" sz="36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yellow</a:t>
            </a:r>
            <a:r>
              <a:rPr lang="en-GB" sz="36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duck </a:t>
            </a:r>
            <a:r>
              <a:rPr lang="en-GB" sz="3600" dirty="0" smtClean="0">
                <a:latin typeface="Comic Sans MS" panose="030F0702030302020204" pitchFamily="66" charset="0"/>
              </a:rPr>
              <a:t>looking at me.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69623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844" y="0"/>
            <a:ext cx="9142156" cy="184482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Yellow</a:t>
            </a:r>
            <a:r>
              <a:rPr lang="en-GB" sz="54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GB" sz="5400" dirty="0" smtClean="0">
                <a:latin typeface="Comic Sans MS" panose="030F0702030302020204" pitchFamily="66" charset="0"/>
              </a:rPr>
              <a:t>duck, </a:t>
            </a:r>
            <a:r>
              <a:rPr lang="en-GB" sz="54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yellow</a:t>
            </a:r>
            <a:r>
              <a:rPr lang="en-GB" sz="54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GB" sz="5400" dirty="0" smtClean="0">
                <a:latin typeface="Comic Sans MS" panose="030F0702030302020204" pitchFamily="66" charset="0"/>
              </a:rPr>
              <a:t>duck, what do you see?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pic>
        <p:nvPicPr>
          <p:cNvPr id="6" name="Picture 5" descr="http://www.carlemuseum.org/images/uploads/EricCarleMuseum/shop/7608_MD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3" y="2780928"/>
            <a:ext cx="5799455" cy="3896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ounded Rectangular Callout 3"/>
          <p:cNvSpPr/>
          <p:nvPr/>
        </p:nvSpPr>
        <p:spPr>
          <a:xfrm>
            <a:off x="6084168" y="1700808"/>
            <a:ext cx="2952327" cy="2448272"/>
          </a:xfrm>
          <a:prstGeom prst="wedgeRoundRectCallout">
            <a:avLst>
              <a:gd name="adj1" fmla="val -190039"/>
              <a:gd name="adj2" fmla="val 26282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I see a </a:t>
            </a:r>
            <a:r>
              <a:rPr lang="en-GB" sz="3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blue</a:t>
            </a:r>
            <a:r>
              <a:rPr lang="en-GB" sz="36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horse </a:t>
            </a:r>
            <a:r>
              <a:rPr lang="en-GB" sz="3600" dirty="0" smtClean="0">
                <a:latin typeface="Comic Sans MS" panose="030F0702030302020204" pitchFamily="66" charset="0"/>
              </a:rPr>
              <a:t>looking at me.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9825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08920"/>
            <a:ext cx="6827302" cy="3957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1844" y="0"/>
            <a:ext cx="9142156" cy="184482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Blue</a:t>
            </a:r>
            <a:r>
              <a:rPr lang="en-GB" sz="54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GB" sz="5400" dirty="0" smtClean="0">
                <a:latin typeface="Comic Sans MS" panose="030F0702030302020204" pitchFamily="66" charset="0"/>
              </a:rPr>
              <a:t>horse, </a:t>
            </a:r>
            <a:r>
              <a:rPr lang="en-GB" sz="5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blue</a:t>
            </a:r>
            <a:r>
              <a:rPr lang="en-GB" sz="54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GB" sz="5400" dirty="0">
                <a:latin typeface="Comic Sans MS" panose="030F0702030302020204" pitchFamily="66" charset="0"/>
              </a:rPr>
              <a:t>horse</a:t>
            </a:r>
            <a:r>
              <a:rPr lang="en-GB" sz="5400" dirty="0" smtClean="0">
                <a:latin typeface="Comic Sans MS" panose="030F0702030302020204" pitchFamily="66" charset="0"/>
              </a:rPr>
              <a:t>, what do you see?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6084168" y="1700808"/>
            <a:ext cx="2952327" cy="2448272"/>
          </a:xfrm>
          <a:prstGeom prst="wedgeRoundRectCallout">
            <a:avLst>
              <a:gd name="adj1" fmla="val -46440"/>
              <a:gd name="adj2" fmla="val 142289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I see a </a:t>
            </a:r>
            <a:r>
              <a:rPr lang="en-GB" sz="36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green</a:t>
            </a:r>
            <a:r>
              <a:rPr lang="en-GB" sz="3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frog </a:t>
            </a:r>
            <a:r>
              <a:rPr lang="en-GB" sz="3600" dirty="0" smtClean="0">
                <a:latin typeface="Comic Sans MS" panose="030F0702030302020204" pitchFamily="66" charset="0"/>
              </a:rPr>
              <a:t>looking at me.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1385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355645"/>
            <a:ext cx="6315075" cy="453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1844" y="0"/>
            <a:ext cx="9142156" cy="184482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Green</a:t>
            </a:r>
            <a:r>
              <a:rPr lang="en-GB" sz="5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5400" dirty="0" smtClean="0">
                <a:latin typeface="Comic Sans MS" panose="030F0702030302020204" pitchFamily="66" charset="0"/>
              </a:rPr>
              <a:t>frog, </a:t>
            </a:r>
            <a:r>
              <a:rPr lang="en-GB" sz="54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green</a:t>
            </a:r>
            <a:r>
              <a:rPr lang="en-GB" sz="5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5400" dirty="0">
                <a:latin typeface="Comic Sans MS" panose="030F0702030302020204" pitchFamily="66" charset="0"/>
              </a:rPr>
              <a:t>frog</a:t>
            </a:r>
            <a:r>
              <a:rPr lang="en-GB" sz="5400" dirty="0" smtClean="0">
                <a:latin typeface="Comic Sans MS" panose="030F0702030302020204" pitchFamily="66" charset="0"/>
              </a:rPr>
              <a:t>, what do you see?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6084168" y="1700808"/>
            <a:ext cx="2952327" cy="2448272"/>
          </a:xfrm>
          <a:prstGeom prst="wedgeRoundRectCallout">
            <a:avLst>
              <a:gd name="adj1" fmla="val -85859"/>
              <a:gd name="adj2" fmla="val 52878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I see a </a:t>
            </a:r>
            <a:r>
              <a:rPr lang="en-GB" sz="3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purple</a:t>
            </a:r>
            <a:r>
              <a:rPr lang="en-GB" sz="36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cat </a:t>
            </a:r>
            <a:r>
              <a:rPr lang="en-GB" sz="3600" dirty="0" smtClean="0">
                <a:latin typeface="Comic Sans MS" panose="030F0702030302020204" pitchFamily="66" charset="0"/>
              </a:rPr>
              <a:t>looking at me.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9704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95" y="2780928"/>
            <a:ext cx="5986273" cy="3787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1844" y="0"/>
            <a:ext cx="9142156" cy="184482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Purple</a:t>
            </a:r>
            <a:r>
              <a:rPr lang="en-GB" sz="54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5400" dirty="0" smtClean="0">
                <a:latin typeface="Comic Sans MS" panose="030F0702030302020204" pitchFamily="66" charset="0"/>
              </a:rPr>
              <a:t>cat, </a:t>
            </a:r>
            <a:r>
              <a:rPr lang="en-GB" sz="54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purple</a:t>
            </a:r>
            <a:r>
              <a:rPr lang="en-GB" sz="54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5400" dirty="0" smtClean="0">
                <a:latin typeface="Comic Sans MS" panose="030F0702030302020204" pitchFamily="66" charset="0"/>
              </a:rPr>
              <a:t>cat, what do you see?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6084168" y="1700808"/>
            <a:ext cx="2952327" cy="2448272"/>
          </a:xfrm>
          <a:prstGeom prst="wedgeRoundRectCallout">
            <a:avLst>
              <a:gd name="adj1" fmla="val -84921"/>
              <a:gd name="adj2" fmla="val 75514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I see a </a:t>
            </a:r>
            <a:r>
              <a:rPr lang="en-GB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white</a:t>
            </a:r>
            <a:r>
              <a:rPr lang="en-GB" sz="3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dog </a:t>
            </a:r>
            <a:r>
              <a:rPr lang="en-GB" sz="3600" dirty="0" smtClean="0">
                <a:latin typeface="Comic Sans MS" panose="030F0702030302020204" pitchFamily="66" charset="0"/>
              </a:rPr>
              <a:t>looking at me.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4955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844" y="0"/>
            <a:ext cx="9142156" cy="184482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White </a:t>
            </a:r>
            <a:r>
              <a:rPr lang="en-GB" sz="5400" dirty="0" smtClean="0">
                <a:latin typeface="Comic Sans MS" panose="030F0702030302020204" pitchFamily="66" charset="0"/>
              </a:rPr>
              <a:t>dog, </a:t>
            </a:r>
            <a:r>
              <a:rPr lang="en-GB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white</a:t>
            </a:r>
            <a:r>
              <a:rPr lang="en-GB" sz="5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sz="5400" dirty="0" smtClean="0">
                <a:latin typeface="Comic Sans MS" panose="030F0702030302020204" pitchFamily="66" charset="0"/>
              </a:rPr>
              <a:t>dog, what do you see?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36912"/>
            <a:ext cx="6194113" cy="3951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ular Callout 3"/>
          <p:cNvSpPr/>
          <p:nvPr/>
        </p:nvSpPr>
        <p:spPr>
          <a:xfrm>
            <a:off x="6084168" y="1700808"/>
            <a:ext cx="2952327" cy="2448272"/>
          </a:xfrm>
          <a:prstGeom prst="wedgeRoundRectCallout">
            <a:avLst>
              <a:gd name="adj1" fmla="val -59111"/>
              <a:gd name="adj2" fmla="val 64762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I see a </a:t>
            </a:r>
            <a:r>
              <a:rPr lang="en-GB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black</a:t>
            </a:r>
            <a:r>
              <a:rPr lang="en-GB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sheep </a:t>
            </a:r>
            <a:r>
              <a:rPr lang="en-GB" sz="3600" dirty="0" smtClean="0">
                <a:latin typeface="Comic Sans MS" panose="030F0702030302020204" pitchFamily="66" charset="0"/>
              </a:rPr>
              <a:t>looking at me.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2454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844" y="0"/>
            <a:ext cx="9142156" cy="184482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Black</a:t>
            </a:r>
            <a:r>
              <a:rPr lang="en-GB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GB" sz="5400" dirty="0" smtClean="0">
                <a:latin typeface="Comic Sans MS" panose="030F0702030302020204" pitchFamily="66" charset="0"/>
              </a:rPr>
              <a:t>sheep, </a:t>
            </a:r>
            <a:r>
              <a:rPr lang="en-GB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black</a:t>
            </a:r>
            <a:r>
              <a:rPr lang="en-GB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GB" sz="5400" dirty="0" smtClean="0">
                <a:latin typeface="Comic Sans MS" panose="030F0702030302020204" pitchFamily="66" charset="0"/>
              </a:rPr>
              <a:t>sheep, what do you see?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2924944"/>
            <a:ext cx="5883351" cy="3851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ular Callout 3"/>
          <p:cNvSpPr/>
          <p:nvPr/>
        </p:nvSpPr>
        <p:spPr>
          <a:xfrm>
            <a:off x="6084168" y="1700808"/>
            <a:ext cx="2952327" cy="2448272"/>
          </a:xfrm>
          <a:prstGeom prst="wedgeRoundRectCallout">
            <a:avLst>
              <a:gd name="adj1" fmla="val -91491"/>
              <a:gd name="adj2" fmla="val 70987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I see a </a:t>
            </a:r>
            <a:r>
              <a:rPr lang="en-GB" sz="36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gold</a:t>
            </a:r>
            <a:r>
              <a:rPr lang="en-GB" sz="36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fish </a:t>
            </a:r>
            <a:r>
              <a:rPr lang="en-GB" sz="3600" dirty="0" smtClean="0">
                <a:latin typeface="Comic Sans MS" panose="030F0702030302020204" pitchFamily="66" charset="0"/>
              </a:rPr>
              <a:t>looking at me.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359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844" y="0"/>
            <a:ext cx="9142156" cy="184482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Gold</a:t>
            </a:r>
            <a:r>
              <a:rPr lang="en-GB" sz="5400" dirty="0" smtClean="0">
                <a:latin typeface="Comic Sans MS" panose="030F0702030302020204" pitchFamily="66" charset="0"/>
              </a:rPr>
              <a:t>fish, </a:t>
            </a:r>
            <a:r>
              <a:rPr lang="en-GB" sz="54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gold</a:t>
            </a:r>
            <a:r>
              <a:rPr lang="en-GB" sz="5400" dirty="0" smtClean="0">
                <a:latin typeface="Comic Sans MS" panose="030F0702030302020204" pitchFamily="66" charset="0"/>
              </a:rPr>
              <a:t>fish, what do you see?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2564904"/>
            <a:ext cx="6017446" cy="3976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ular Callout 3"/>
          <p:cNvSpPr/>
          <p:nvPr/>
        </p:nvSpPr>
        <p:spPr>
          <a:xfrm>
            <a:off x="6084168" y="1700808"/>
            <a:ext cx="2952327" cy="2448272"/>
          </a:xfrm>
          <a:prstGeom prst="wedgeRoundRectCallout">
            <a:avLst>
              <a:gd name="adj1" fmla="val -73189"/>
              <a:gd name="adj2" fmla="val 64762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I see a </a:t>
            </a:r>
            <a:r>
              <a:rPr lang="en-GB" sz="3600" b="1" u="sng" dirty="0" smtClean="0">
                <a:latin typeface="Comic Sans MS" panose="030F0702030302020204" pitchFamily="66" charset="0"/>
              </a:rPr>
              <a:t>teacher</a:t>
            </a:r>
            <a:r>
              <a:rPr lang="en-GB" sz="3600" dirty="0" smtClean="0">
                <a:latin typeface="Comic Sans MS" panose="030F0702030302020204" pitchFamily="66" charset="0"/>
              </a:rPr>
              <a:t> looking at me.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970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844" y="0"/>
            <a:ext cx="9142156" cy="184482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b="1" dirty="0" smtClean="0">
                <a:latin typeface="Comic Sans MS" panose="030F0702030302020204" pitchFamily="66" charset="0"/>
              </a:rPr>
              <a:t>Teacher, teacher</a:t>
            </a:r>
            <a:r>
              <a:rPr lang="en-GB" sz="5400" dirty="0" smtClean="0">
                <a:latin typeface="Comic Sans MS" panose="030F0702030302020204" pitchFamily="66" charset="0"/>
              </a:rPr>
              <a:t>, what do you see?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http://cdn.tristro.net/catalog/883/full/110134_teacher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" t="3192" r="2494" b="2920"/>
          <a:stretch/>
        </p:blipFill>
        <p:spPr bwMode="auto">
          <a:xfrm>
            <a:off x="1844" y="2132856"/>
            <a:ext cx="6676055" cy="472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ounded Rectangular Callout 3"/>
          <p:cNvSpPr/>
          <p:nvPr/>
        </p:nvSpPr>
        <p:spPr>
          <a:xfrm>
            <a:off x="6084168" y="1700808"/>
            <a:ext cx="2952327" cy="2448272"/>
          </a:xfrm>
          <a:prstGeom prst="wedgeRoundRectCallout">
            <a:avLst>
              <a:gd name="adj1" fmla="val -81636"/>
              <a:gd name="adj2" fmla="val 87964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I see </a:t>
            </a:r>
            <a:r>
              <a:rPr lang="en-GB" sz="3600" b="1" u="sng" dirty="0" smtClean="0">
                <a:latin typeface="Comic Sans MS" panose="030F0702030302020204" pitchFamily="66" charset="0"/>
              </a:rPr>
              <a:t>children </a:t>
            </a:r>
            <a:r>
              <a:rPr lang="en-GB" sz="3600" dirty="0" smtClean="0">
                <a:latin typeface="Comic Sans MS" panose="030F0702030302020204" pitchFamily="66" charset="0"/>
              </a:rPr>
              <a:t>looking at me.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935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844" y="0"/>
            <a:ext cx="9142156" cy="184482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b="1" dirty="0" smtClean="0">
                <a:latin typeface="Comic Sans MS" panose="030F0702030302020204" pitchFamily="66" charset="0"/>
              </a:rPr>
              <a:t>Children, children</a:t>
            </a:r>
            <a:r>
              <a:rPr lang="en-GB" sz="5400" dirty="0" smtClean="0">
                <a:latin typeface="Comic Sans MS" panose="030F0702030302020204" pitchFamily="66" charset="0"/>
              </a:rPr>
              <a:t>, what do you see?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530" y="1844824"/>
            <a:ext cx="7056784" cy="4952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21035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266" y="0"/>
            <a:ext cx="3346634" cy="234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2" y="2605902"/>
            <a:ext cx="2345044" cy="1460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ular Callout 4"/>
          <p:cNvSpPr/>
          <p:nvPr/>
        </p:nvSpPr>
        <p:spPr>
          <a:xfrm>
            <a:off x="3563888" y="157629"/>
            <a:ext cx="5580112" cy="2568619"/>
          </a:xfrm>
          <a:prstGeom prst="wedgeRoundRectCallout">
            <a:avLst>
              <a:gd name="adj1" fmla="val -93959"/>
              <a:gd name="adj2" fmla="val 9871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We see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004048" y="260648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a </a:t>
            </a:r>
            <a:r>
              <a:rPr lang="en-GB" sz="2800" b="1" dirty="0" smtClean="0">
                <a:solidFill>
                  <a:srgbClr val="CC6600"/>
                </a:solidFill>
                <a:latin typeface="Comic Sans MS" panose="030F0702030302020204" pitchFamily="66" charset="0"/>
              </a:rPr>
              <a:t>brown</a:t>
            </a:r>
            <a:r>
              <a:rPr lang="en-GB" sz="2800" dirty="0" smtClean="0">
                <a:solidFill>
                  <a:srgbClr val="CC6600"/>
                </a:solidFill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bear,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308304" y="260648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a </a:t>
            </a:r>
            <a:r>
              <a:rPr lang="en-GB" sz="2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red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bird,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3815" y="2774674"/>
            <a:ext cx="2149409" cy="1418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747685" y="682671"/>
            <a:ext cx="2606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a </a:t>
            </a:r>
            <a:r>
              <a:rPr lang="en-GB" sz="28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yellow</a:t>
            </a:r>
            <a:r>
              <a:rPr lang="en-GB" sz="28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duck,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944" y="2790423"/>
            <a:ext cx="2592288" cy="1502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 descr="http://www.carlemuseum.org/images/uploads/EricCarleMuseum/shop/7608_MD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38593" y="2844535"/>
            <a:ext cx="1715352" cy="1222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6149190" y="683217"/>
            <a:ext cx="2606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a </a:t>
            </a:r>
            <a:r>
              <a:rPr lang="en-GB" sz="2800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blue</a:t>
            </a:r>
            <a:r>
              <a:rPr lang="en-GB" sz="28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horse,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771413" y="1206437"/>
            <a:ext cx="2606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a </a:t>
            </a:r>
            <a:r>
              <a:rPr lang="en-GB" sz="2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green</a:t>
            </a:r>
            <a:r>
              <a:rPr lang="en-GB" sz="2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frog,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648" y="4183003"/>
            <a:ext cx="1728192" cy="1240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7808" y="4188274"/>
            <a:ext cx="2010731" cy="1272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6005174" y="1206437"/>
            <a:ext cx="2606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a </a:t>
            </a:r>
            <a:r>
              <a:rPr lang="en-GB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purple</a:t>
            </a:r>
            <a:r>
              <a:rPr lang="en-GB" sz="2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cat,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978" y="4256459"/>
            <a:ext cx="2029931" cy="1295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3771413" y="1729657"/>
            <a:ext cx="2606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a </a:t>
            </a:r>
            <a:r>
              <a:rPr lang="en-GB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white</a:t>
            </a:r>
            <a:r>
              <a:rPr lang="en-GB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dog,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2354" y="5460427"/>
            <a:ext cx="2143391" cy="1403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5903942" y="1724243"/>
            <a:ext cx="2606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a </a:t>
            </a:r>
            <a:r>
              <a:rPr lang="en-GB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black</a:t>
            </a:r>
            <a:r>
              <a:rPr lang="en-GB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sheep,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83224" y="5661247"/>
            <a:ext cx="1668224" cy="1102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3884403" y="2203029"/>
            <a:ext cx="2606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a </a:t>
            </a:r>
            <a:r>
              <a:rPr lang="en-GB" sz="28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gold</a:t>
            </a:r>
            <a:r>
              <a:rPr lang="en-GB" sz="2800" dirty="0" smtClean="0">
                <a:latin typeface="Comic Sans MS" panose="030F0702030302020204" pitchFamily="66" charset="0"/>
              </a:rPr>
              <a:t>fish…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5785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9" grpId="0"/>
      <p:bldP spid="12" grpId="0"/>
      <p:bldP spid="13" grpId="0"/>
      <p:bldP spid="16" grpId="0"/>
      <p:bldP spid="18" grpId="0"/>
      <p:bldP spid="21" grpId="0"/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266" y="0"/>
            <a:ext cx="3346634" cy="234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ular Callout 4"/>
          <p:cNvSpPr/>
          <p:nvPr/>
        </p:nvSpPr>
        <p:spPr>
          <a:xfrm>
            <a:off x="3707904" y="676692"/>
            <a:ext cx="5256584" cy="1016811"/>
          </a:xfrm>
          <a:prstGeom prst="wedgeRoundRectCallout">
            <a:avLst>
              <a:gd name="adj1" fmla="val -89215"/>
              <a:gd name="adj2" fmla="val -9205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…and a teacher looking at us.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2" name="Picture 2" descr="http://cdn.tristro.net/catalog/883/full/110134_teacher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" t="3192" r="2494" b="2920"/>
          <a:stretch/>
        </p:blipFill>
        <p:spPr bwMode="auto">
          <a:xfrm flipH="1">
            <a:off x="5796136" y="1693503"/>
            <a:ext cx="3168352" cy="2389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Rounded Rectangular Callout 32"/>
          <p:cNvSpPr/>
          <p:nvPr/>
        </p:nvSpPr>
        <p:spPr>
          <a:xfrm>
            <a:off x="2123728" y="4941168"/>
            <a:ext cx="5256584" cy="1016811"/>
          </a:xfrm>
          <a:prstGeom prst="wedgeRoundRectCallout">
            <a:avLst>
              <a:gd name="adj1" fmla="val -59169"/>
              <a:gd name="adj2" fmla="val -397531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That’s what we see.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9524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797152"/>
            <a:ext cx="8229600" cy="1143000"/>
          </a:xfrm>
        </p:spPr>
        <p:txBody>
          <a:bodyPr>
            <a:noAutofit/>
          </a:bodyPr>
          <a:lstStyle/>
          <a:p>
            <a:r>
              <a:rPr lang="en-GB" sz="10000" dirty="0" smtClean="0">
                <a:latin typeface="Comic Sans MS" panose="030F0702030302020204" pitchFamily="66" charset="0"/>
              </a:rPr>
              <a:t>The end.</a:t>
            </a:r>
            <a:endParaRPr lang="en-GB" sz="100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628"/>
          <a:stretch/>
        </p:blipFill>
        <p:spPr bwMode="auto">
          <a:xfrm>
            <a:off x="2411760" y="260648"/>
            <a:ext cx="4032448" cy="4388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440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274</Words>
  <Application>Microsoft Office PowerPoint</Application>
  <PresentationFormat>On-screen Show (4:3)</PresentationFormat>
  <Paragraphs>37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Comic Sans MS</vt:lpstr>
      <vt:lpstr>Office Theme</vt:lpstr>
      <vt:lpstr>Brown bear, brown bear what do you see?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end.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Brown bear, brown bear what do you see?</dc:title>
  <dc:creator>Ruth</dc:creator>
  <cp:lastModifiedBy>Emily Korel</cp:lastModifiedBy>
  <cp:revision>33</cp:revision>
  <dcterms:created xsi:type="dcterms:W3CDTF">2015-12-12T16:10:04Z</dcterms:created>
  <dcterms:modified xsi:type="dcterms:W3CDTF">2020-05-18T07:22:56Z</dcterms:modified>
</cp:coreProperties>
</file>