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4" r:id="rId6"/>
    <p:sldId id="260" r:id="rId7"/>
    <p:sldId id="266" r:id="rId8"/>
    <p:sldId id="265" r:id="rId9"/>
    <p:sldId id="261" r:id="rId10"/>
    <p:sldId id="262" r:id="rId11"/>
    <p:sldId id="267" r:id="rId12"/>
    <p:sldId id="269" r:id="rId13"/>
    <p:sldId id="270" r:id="rId14"/>
    <p:sldId id="263" r:id="rId15"/>
    <p:sldId id="271" r:id="rId16"/>
    <p:sldId id="272" r:id="rId17"/>
    <p:sldId id="274" r:id="rId18"/>
    <p:sldId id="273" r:id="rId19"/>
    <p:sldId id="278" r:id="rId20"/>
    <p:sldId id="279" r:id="rId21"/>
    <p:sldId id="275" r:id="rId22"/>
    <p:sldId id="276" r:id="rId23"/>
    <p:sldId id="280" r:id="rId24"/>
    <p:sldId id="277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140F8B-DFCC-42A7-98FE-2752BC378B6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685214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882EC-2A6E-420D-86B0-EEC9852C23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655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882EC-2A6E-420D-86B0-EEC9852C23A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633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6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483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750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469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767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089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692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962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90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848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78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AFA5D-53A0-4FF1-B485-D2311C83F5E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9224F-887D-478A-AC24-B8358E9138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705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7935" y="3188557"/>
            <a:ext cx="1146018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b="1" dirty="0" smtClean="0">
                <a:latin typeface="Comic Sans MS" panose="030F0702030302020204" pitchFamily="66" charset="0"/>
              </a:rPr>
              <a:t>A Home for Teddy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933" y="1068781"/>
            <a:ext cx="2244436" cy="22444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7739" y="1194027"/>
            <a:ext cx="1864427" cy="209748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18962" y="922317"/>
            <a:ext cx="3989162" cy="4061361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470563" y="900546"/>
            <a:ext cx="3752602" cy="4061361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16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8601" y="557963"/>
            <a:ext cx="525923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This is </a:t>
            </a:r>
          </a:p>
          <a:p>
            <a:pPr algn="ctr"/>
            <a:endParaRPr lang="en-GB" sz="9600" b="1" dirty="0">
              <a:latin typeface="Comic Sans MS" panose="030F0702030302020204" pitchFamily="66" charset="0"/>
            </a:endParaRPr>
          </a:p>
          <a:p>
            <a:pPr algn="ctr"/>
            <a:endParaRPr lang="en-GB" sz="96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Teddy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006" y="2733267"/>
            <a:ext cx="1864427" cy="20974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53638" y="2498245"/>
            <a:ext cx="4029842" cy="4192115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8517" y="425359"/>
            <a:ext cx="6255228" cy="597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102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47" y="300158"/>
            <a:ext cx="6181494" cy="614636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5869" y="296251"/>
            <a:ext cx="1952491" cy="2980350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255523" y="3413760"/>
            <a:ext cx="2545077" cy="3032760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701" y="624499"/>
            <a:ext cx="5839723" cy="5578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939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21" r="3562"/>
          <a:stretch/>
        </p:blipFill>
        <p:spPr>
          <a:xfrm>
            <a:off x="6116079" y="327660"/>
            <a:ext cx="5573001" cy="60731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8601" y="557963"/>
            <a:ext cx="525923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This is </a:t>
            </a:r>
          </a:p>
          <a:p>
            <a:pPr algn="ctr"/>
            <a:endParaRPr lang="en-GB" sz="9600" b="1" dirty="0">
              <a:latin typeface="Comic Sans MS" panose="030F0702030302020204" pitchFamily="66" charset="0"/>
            </a:endParaRPr>
          </a:p>
          <a:p>
            <a:pPr algn="ctr"/>
            <a:endParaRPr lang="en-GB" sz="96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Sarah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28992"/>
          <a:stretch/>
        </p:blipFill>
        <p:spPr>
          <a:xfrm>
            <a:off x="2311823" y="2545080"/>
            <a:ext cx="1803912" cy="2590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5729" y="2545080"/>
            <a:ext cx="3896311" cy="4014526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06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21" r="3562"/>
          <a:stretch/>
        </p:blipFill>
        <p:spPr>
          <a:xfrm>
            <a:off x="6116079" y="327660"/>
            <a:ext cx="5573001" cy="60731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71" y="792480"/>
            <a:ext cx="5954908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99560" y="685800"/>
            <a:ext cx="1859280" cy="2651760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21080" y="3390900"/>
            <a:ext cx="1859280" cy="2651760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199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" y="1618436"/>
            <a:ext cx="11633324" cy="30907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67000" y="1618436"/>
            <a:ext cx="1844040" cy="3090724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897880" y="1565096"/>
            <a:ext cx="2194560" cy="3144064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768840" y="1618436"/>
            <a:ext cx="2194560" cy="3144064"/>
          </a:xfrm>
          <a:prstGeom prst="rect">
            <a:avLst/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25244" y="1618436"/>
            <a:ext cx="2006476" cy="3144064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216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802" y="147002"/>
            <a:ext cx="6177598" cy="6573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7129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142" y="289606"/>
            <a:ext cx="9074977" cy="62329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06440" y="289606"/>
            <a:ext cx="4815840" cy="6232949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226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02" b="36787"/>
          <a:stretch/>
        </p:blipFill>
        <p:spPr bwMode="auto">
          <a:xfrm>
            <a:off x="2468880" y="187960"/>
            <a:ext cx="7604760" cy="64109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514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215" y="870798"/>
            <a:ext cx="11042924" cy="48746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93280" y="733638"/>
            <a:ext cx="4526280" cy="4798482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941320" y="733638"/>
            <a:ext cx="3566160" cy="4798482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766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6" t="17297" b="2011"/>
          <a:stretch/>
        </p:blipFill>
        <p:spPr bwMode="auto">
          <a:xfrm>
            <a:off x="2667000" y="213360"/>
            <a:ext cx="7360920" cy="6446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7660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21" r="3562"/>
          <a:stretch/>
        </p:blipFill>
        <p:spPr>
          <a:xfrm>
            <a:off x="6116079" y="327660"/>
            <a:ext cx="5573001" cy="60731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71" y="792480"/>
            <a:ext cx="5954908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99560" y="685800"/>
            <a:ext cx="1859280" cy="2651760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21080" y="3390900"/>
            <a:ext cx="1859280" cy="2651760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5772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20219"/>
          <a:stretch/>
        </p:blipFill>
        <p:spPr>
          <a:xfrm>
            <a:off x="198120" y="1618436"/>
            <a:ext cx="9281160" cy="30907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67000" y="1618436"/>
            <a:ext cx="1844040" cy="3090724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897880" y="1565096"/>
            <a:ext cx="2194560" cy="3144064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768840" y="1618436"/>
            <a:ext cx="2194560" cy="3144064"/>
          </a:xfrm>
          <a:prstGeom prst="rect">
            <a:avLst/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25244" y="1618436"/>
            <a:ext cx="2006476" cy="3144064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8143" y="1718555"/>
            <a:ext cx="1915954" cy="294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66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487" y="138112"/>
            <a:ext cx="8027353" cy="6582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7177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402" y="200238"/>
            <a:ext cx="8567438" cy="60977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0" y="200238"/>
            <a:ext cx="4815840" cy="6232949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33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69"/>
          <a:stretch/>
        </p:blipFill>
        <p:spPr bwMode="auto">
          <a:xfrm>
            <a:off x="2379980" y="284480"/>
            <a:ext cx="7647940" cy="6207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5851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215" y="870798"/>
            <a:ext cx="11042924" cy="48746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193280" y="733638"/>
            <a:ext cx="4526280" cy="4798482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941320" y="733638"/>
            <a:ext cx="3566160" cy="4798482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97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0" b="927"/>
          <a:stretch/>
        </p:blipFill>
        <p:spPr bwMode="auto">
          <a:xfrm>
            <a:off x="3063240" y="259080"/>
            <a:ext cx="6096000" cy="6309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51105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21" r="3562"/>
          <a:stretch/>
        </p:blipFill>
        <p:spPr>
          <a:xfrm>
            <a:off x="6116079" y="327660"/>
            <a:ext cx="5573001" cy="60731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71" y="792480"/>
            <a:ext cx="5954908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099560" y="685800"/>
            <a:ext cx="1859280" cy="2651760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21080" y="3390900"/>
            <a:ext cx="1859280" cy="2651760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014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20219"/>
          <a:stretch/>
        </p:blipFill>
        <p:spPr>
          <a:xfrm>
            <a:off x="198120" y="1618436"/>
            <a:ext cx="9281160" cy="309072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67000" y="1618436"/>
            <a:ext cx="1844040" cy="3090724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897880" y="1565096"/>
            <a:ext cx="2194560" cy="3144064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9768840" y="1618436"/>
            <a:ext cx="2194560" cy="3144064"/>
          </a:xfrm>
          <a:prstGeom prst="rect">
            <a:avLst/>
          </a:prstGeom>
          <a:noFill/>
          <a:ln w="1270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25244" y="1618436"/>
            <a:ext cx="2006476" cy="3144064"/>
          </a:xfrm>
          <a:prstGeom prst="rect">
            <a:avLst/>
          </a:prstGeom>
          <a:noFill/>
          <a:ln w="1270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8205" y="1672811"/>
            <a:ext cx="2002767" cy="289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297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614" y="129222"/>
            <a:ext cx="6458585" cy="6515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0624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97" y="505038"/>
            <a:ext cx="11338096" cy="55909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680" y="505038"/>
            <a:ext cx="3992880" cy="5590962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1642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611" y="850796"/>
            <a:ext cx="11193914" cy="48184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88948" y="658316"/>
            <a:ext cx="4943971" cy="4797604"/>
          </a:xfrm>
          <a:prstGeom prst="rect">
            <a:avLst/>
          </a:prstGeom>
          <a:noFill/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2849880" y="658316"/>
            <a:ext cx="3672840" cy="4797604"/>
          </a:xfrm>
          <a:prstGeom prst="rect">
            <a:avLst/>
          </a:prstGeom>
          <a:noFill/>
          <a:ln w="1270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0180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77" y="246380"/>
            <a:ext cx="11051223" cy="63830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0957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349" y="167640"/>
            <a:ext cx="4796412" cy="644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45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</Words>
  <Application>Microsoft Office PowerPoint</Application>
  <PresentationFormat>Widescreen</PresentationFormat>
  <Paragraphs>10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Fairway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26</cp:revision>
  <cp:lastPrinted>2017-05-15T11:46:03Z</cp:lastPrinted>
  <dcterms:created xsi:type="dcterms:W3CDTF">2017-05-15T11:10:53Z</dcterms:created>
  <dcterms:modified xsi:type="dcterms:W3CDTF">2020-05-18T07:20:12Z</dcterms:modified>
</cp:coreProperties>
</file>